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2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3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4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5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6.xml" ContentType="application/vnd.openxmlformats-officedocument.presentationml.notesSlide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notesSlides/notesSlide7.xml" ContentType="application/vnd.openxmlformats-officedocument.presentationml.notesSlide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notesSlides/notesSlide8.xml" ContentType="application/vnd.openxmlformats-officedocument.presentationml.notesSlide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handoutMasterIdLst>
    <p:handoutMasterId r:id="rId26"/>
  </p:handoutMasterIdLst>
  <p:sldIdLst>
    <p:sldId id="258" r:id="rId2"/>
    <p:sldId id="259" r:id="rId3"/>
    <p:sldId id="260" r:id="rId4"/>
    <p:sldId id="257" r:id="rId5"/>
    <p:sldId id="263" r:id="rId6"/>
    <p:sldId id="261" r:id="rId7"/>
    <p:sldId id="262" r:id="rId8"/>
    <p:sldId id="265" r:id="rId9"/>
    <p:sldId id="266" r:id="rId10"/>
    <p:sldId id="264" r:id="rId11"/>
    <p:sldId id="267" r:id="rId12"/>
    <p:sldId id="269" r:id="rId13"/>
    <p:sldId id="270" r:id="rId14"/>
    <p:sldId id="272" r:id="rId15"/>
    <p:sldId id="276" r:id="rId16"/>
    <p:sldId id="275" r:id="rId17"/>
    <p:sldId id="277" r:id="rId18"/>
    <p:sldId id="274" r:id="rId19"/>
    <p:sldId id="278" r:id="rId20"/>
    <p:sldId id="273" r:id="rId21"/>
    <p:sldId id="271" r:id="rId22"/>
    <p:sldId id="280" r:id="rId23"/>
    <p:sldId id="281" r:id="rId24"/>
  </p:sldIdLst>
  <p:sldSz cx="9144000" cy="6858000" type="screen4x3"/>
  <p:notesSz cx="9926638" cy="6797675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2E49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>
        <p:scale>
          <a:sx n="70" d="100"/>
          <a:sy n="70" d="100"/>
        </p:scale>
        <p:origin x="-480" y="52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0B88BCB-FFE4-4F3E-B709-C58183CEAE2F}" type="doc">
      <dgm:prSet loTypeId="urn:microsoft.com/office/officeart/2008/layout/RadialCluster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16976515-F313-462F-89DF-46AA325DDF3D}">
      <dgm:prSet phldrT="[Texto]" custT="1"/>
      <dgm:spPr/>
      <dgm:t>
        <a:bodyPr/>
        <a:lstStyle/>
        <a:p>
          <a:r>
            <a:rPr lang="pt-BR" sz="2800" dirty="0" smtClean="0"/>
            <a:t>REUNIÕES</a:t>
          </a:r>
          <a:endParaRPr lang="pt-BR" sz="2800" dirty="0"/>
        </a:p>
      </dgm:t>
    </dgm:pt>
    <dgm:pt modelId="{988398D4-1D4F-4E37-A559-5FD4DF17A491}" type="parTrans" cxnId="{8D8D1D28-1C59-44A5-9787-48BBF9FA40D6}">
      <dgm:prSet/>
      <dgm:spPr/>
      <dgm:t>
        <a:bodyPr/>
        <a:lstStyle/>
        <a:p>
          <a:endParaRPr lang="pt-BR"/>
        </a:p>
      </dgm:t>
    </dgm:pt>
    <dgm:pt modelId="{D2AAD1AA-CC7F-4EDB-B6B1-D9CC520E1510}" type="sibTrans" cxnId="{8D8D1D28-1C59-44A5-9787-48BBF9FA40D6}">
      <dgm:prSet/>
      <dgm:spPr/>
      <dgm:t>
        <a:bodyPr/>
        <a:lstStyle/>
        <a:p>
          <a:endParaRPr lang="pt-BR"/>
        </a:p>
      </dgm:t>
    </dgm:pt>
    <dgm:pt modelId="{07C3B0D5-8168-4BF6-813C-C6790D3D4244}">
      <dgm:prSet phldrT="[Texto]" custT="1"/>
      <dgm:spPr/>
      <dgm:t>
        <a:bodyPr/>
        <a:lstStyle/>
        <a:p>
          <a:r>
            <a:rPr lang="pt-BR" sz="2200" b="1" dirty="0" smtClean="0"/>
            <a:t>ORDINÁRIAS</a:t>
          </a:r>
          <a:endParaRPr lang="pt-BR" sz="2200" b="1" dirty="0"/>
        </a:p>
      </dgm:t>
    </dgm:pt>
    <dgm:pt modelId="{E5EBF854-F5B5-4E4D-9E56-E96584050EAE}" type="parTrans" cxnId="{0C8AE4F2-F051-4C62-9E6D-B7E2C9F134CC}">
      <dgm:prSet/>
      <dgm:spPr/>
      <dgm:t>
        <a:bodyPr/>
        <a:lstStyle/>
        <a:p>
          <a:endParaRPr lang="pt-BR"/>
        </a:p>
      </dgm:t>
    </dgm:pt>
    <dgm:pt modelId="{918FAD79-3A8A-4C15-99DF-BB299413ABEB}" type="sibTrans" cxnId="{0C8AE4F2-F051-4C62-9E6D-B7E2C9F134CC}">
      <dgm:prSet/>
      <dgm:spPr/>
      <dgm:t>
        <a:bodyPr/>
        <a:lstStyle/>
        <a:p>
          <a:endParaRPr lang="pt-BR"/>
        </a:p>
      </dgm:t>
    </dgm:pt>
    <dgm:pt modelId="{03CA0499-7850-4879-8FBD-F530BE1BE2D4}">
      <dgm:prSet phldrT="[Texto]" custT="1"/>
      <dgm:spPr/>
      <dgm:t>
        <a:bodyPr/>
        <a:lstStyle/>
        <a:p>
          <a:r>
            <a:rPr lang="pt-BR" sz="2200" b="1" dirty="0" smtClean="0"/>
            <a:t>SOLENES</a:t>
          </a:r>
          <a:endParaRPr lang="pt-BR" sz="2200" b="1" dirty="0"/>
        </a:p>
      </dgm:t>
    </dgm:pt>
    <dgm:pt modelId="{033A6D63-F813-422D-9434-77EC704E7BA2}" type="parTrans" cxnId="{49D0DD35-9D9D-4710-B83C-3B3657383E7C}">
      <dgm:prSet/>
      <dgm:spPr/>
      <dgm:t>
        <a:bodyPr/>
        <a:lstStyle/>
        <a:p>
          <a:endParaRPr lang="pt-BR"/>
        </a:p>
      </dgm:t>
    </dgm:pt>
    <dgm:pt modelId="{94FD63C8-A9A3-4381-BB53-DE954D50C606}" type="sibTrans" cxnId="{49D0DD35-9D9D-4710-B83C-3B3657383E7C}">
      <dgm:prSet/>
      <dgm:spPr/>
      <dgm:t>
        <a:bodyPr/>
        <a:lstStyle/>
        <a:p>
          <a:endParaRPr lang="pt-BR"/>
        </a:p>
      </dgm:t>
    </dgm:pt>
    <dgm:pt modelId="{C1DE5DF4-25CF-4157-97E9-0F30802A6D69}">
      <dgm:prSet phldrT="[Texto]"/>
      <dgm:spPr/>
      <dgm:t>
        <a:bodyPr/>
        <a:lstStyle/>
        <a:p>
          <a:r>
            <a:rPr lang="pt-BR" b="1" dirty="0" smtClean="0"/>
            <a:t>EXTRAORDINÁRIAS</a:t>
          </a:r>
          <a:endParaRPr lang="pt-BR" b="1" dirty="0"/>
        </a:p>
      </dgm:t>
    </dgm:pt>
    <dgm:pt modelId="{C90360E3-33C3-4BC3-8F1E-1F291176F983}" type="parTrans" cxnId="{0EC4F6FB-4406-4E8B-8238-94A1065C6403}">
      <dgm:prSet/>
      <dgm:spPr/>
      <dgm:t>
        <a:bodyPr/>
        <a:lstStyle/>
        <a:p>
          <a:endParaRPr lang="pt-BR"/>
        </a:p>
      </dgm:t>
    </dgm:pt>
    <dgm:pt modelId="{C78DB44C-CB59-4CA5-8A66-007A496E4A29}" type="sibTrans" cxnId="{0EC4F6FB-4406-4E8B-8238-94A1065C6403}">
      <dgm:prSet/>
      <dgm:spPr/>
      <dgm:t>
        <a:bodyPr/>
        <a:lstStyle/>
        <a:p>
          <a:endParaRPr lang="pt-BR"/>
        </a:p>
      </dgm:t>
    </dgm:pt>
    <dgm:pt modelId="{ED5CDEEB-8969-4E11-A65F-6C561E230C51}" type="pres">
      <dgm:prSet presAssocID="{70B88BCB-FFE4-4F3E-B709-C58183CEAE2F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  <dgm:t>
        <a:bodyPr/>
        <a:lstStyle/>
        <a:p>
          <a:endParaRPr lang="pt-BR"/>
        </a:p>
      </dgm:t>
    </dgm:pt>
    <dgm:pt modelId="{D3D64E19-790B-4F34-A718-F4175A6F96C1}" type="pres">
      <dgm:prSet presAssocID="{16976515-F313-462F-89DF-46AA325DDF3D}" presName="singleCycle" presStyleCnt="0"/>
      <dgm:spPr/>
    </dgm:pt>
    <dgm:pt modelId="{EAB9062F-2CBA-4F58-8E10-8B7B0D502BBE}" type="pres">
      <dgm:prSet presAssocID="{16976515-F313-462F-89DF-46AA325DDF3D}" presName="singleCenter" presStyleLbl="node1" presStyleIdx="0" presStyleCnt="4" custScaleX="138488" custLinFactNeighborX="622" custLinFactNeighborY="-41577">
        <dgm:presLayoutVars>
          <dgm:chMax val="7"/>
          <dgm:chPref val="7"/>
        </dgm:presLayoutVars>
      </dgm:prSet>
      <dgm:spPr/>
      <dgm:t>
        <a:bodyPr/>
        <a:lstStyle/>
        <a:p>
          <a:endParaRPr lang="pt-BR"/>
        </a:p>
      </dgm:t>
    </dgm:pt>
    <dgm:pt modelId="{8293E48B-0593-4A1A-B85E-002BAB4CDA70}" type="pres">
      <dgm:prSet presAssocID="{E5EBF854-F5B5-4E4D-9E56-E96584050EAE}" presName="Name56" presStyleLbl="parChTrans1D2" presStyleIdx="0" presStyleCnt="3"/>
      <dgm:spPr/>
      <dgm:t>
        <a:bodyPr/>
        <a:lstStyle/>
        <a:p>
          <a:endParaRPr lang="pt-BR"/>
        </a:p>
      </dgm:t>
    </dgm:pt>
    <dgm:pt modelId="{71454666-F5F0-416B-9D23-4517C9FE01B1}" type="pres">
      <dgm:prSet presAssocID="{07C3B0D5-8168-4BF6-813C-C6790D3D4244}" presName="text0" presStyleLbl="node1" presStyleIdx="1" presStyleCnt="4" custScaleX="212934" custRadScaleRad="131934" custRadScaleInc="-192838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20692E3D-7CD5-4264-947E-66AF193CD4C5}" type="pres">
      <dgm:prSet presAssocID="{033A6D63-F813-422D-9434-77EC704E7BA2}" presName="Name56" presStyleLbl="parChTrans1D2" presStyleIdx="1" presStyleCnt="3"/>
      <dgm:spPr/>
      <dgm:t>
        <a:bodyPr/>
        <a:lstStyle/>
        <a:p>
          <a:endParaRPr lang="pt-BR"/>
        </a:p>
      </dgm:t>
    </dgm:pt>
    <dgm:pt modelId="{0D9876B1-54D9-459B-A6C5-7CCF654550BA}" type="pres">
      <dgm:prSet presAssocID="{03CA0499-7850-4879-8FBD-F530BE1BE2D4}" presName="text0" presStyleLbl="node1" presStyleIdx="2" presStyleCnt="4" custScaleX="223427" custRadScaleRad="120845" custRadScaleInc="-2143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DBC69769-4525-49D0-BE75-653BB28A393E}" type="pres">
      <dgm:prSet presAssocID="{C90360E3-33C3-4BC3-8F1E-1F291176F983}" presName="Name56" presStyleLbl="parChTrans1D2" presStyleIdx="2" presStyleCnt="3"/>
      <dgm:spPr/>
      <dgm:t>
        <a:bodyPr/>
        <a:lstStyle/>
        <a:p>
          <a:endParaRPr lang="pt-BR"/>
        </a:p>
      </dgm:t>
    </dgm:pt>
    <dgm:pt modelId="{1E946569-F31B-4E45-8B46-97B9EC5AC8D5}" type="pres">
      <dgm:prSet presAssocID="{C1DE5DF4-25CF-4157-97E9-0F30802A6D69}" presName="text0" presStyleLbl="node1" presStyleIdx="3" presStyleCnt="4" custScaleX="217721" custRadScaleRad="57266" custRadScaleInc="-96199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D3EB8B50-3109-40A3-B5CB-B8EEE0828308}" type="presOf" srcId="{70B88BCB-FFE4-4F3E-B709-C58183CEAE2F}" destId="{ED5CDEEB-8969-4E11-A65F-6C561E230C51}" srcOrd="0" destOrd="0" presId="urn:microsoft.com/office/officeart/2008/layout/RadialCluster"/>
    <dgm:cxn modelId="{0EC4F6FB-4406-4E8B-8238-94A1065C6403}" srcId="{16976515-F313-462F-89DF-46AA325DDF3D}" destId="{C1DE5DF4-25CF-4157-97E9-0F30802A6D69}" srcOrd="2" destOrd="0" parTransId="{C90360E3-33C3-4BC3-8F1E-1F291176F983}" sibTransId="{C78DB44C-CB59-4CA5-8A66-007A496E4A29}"/>
    <dgm:cxn modelId="{18BB781E-C1F0-44D7-9B72-247BCC580481}" type="presOf" srcId="{033A6D63-F813-422D-9434-77EC704E7BA2}" destId="{20692E3D-7CD5-4264-947E-66AF193CD4C5}" srcOrd="0" destOrd="0" presId="urn:microsoft.com/office/officeart/2008/layout/RadialCluster"/>
    <dgm:cxn modelId="{EC22462F-996F-487B-8B64-29C525D5BD6A}" type="presOf" srcId="{16976515-F313-462F-89DF-46AA325DDF3D}" destId="{EAB9062F-2CBA-4F58-8E10-8B7B0D502BBE}" srcOrd="0" destOrd="0" presId="urn:microsoft.com/office/officeart/2008/layout/RadialCluster"/>
    <dgm:cxn modelId="{EC680E30-D54B-4C2E-A7CA-0573DB0FC6AD}" type="presOf" srcId="{07C3B0D5-8168-4BF6-813C-C6790D3D4244}" destId="{71454666-F5F0-416B-9D23-4517C9FE01B1}" srcOrd="0" destOrd="0" presId="urn:microsoft.com/office/officeart/2008/layout/RadialCluster"/>
    <dgm:cxn modelId="{F2B1F993-04DE-43C2-9053-DAA94BF6F049}" type="presOf" srcId="{C90360E3-33C3-4BC3-8F1E-1F291176F983}" destId="{DBC69769-4525-49D0-BE75-653BB28A393E}" srcOrd="0" destOrd="0" presId="urn:microsoft.com/office/officeart/2008/layout/RadialCluster"/>
    <dgm:cxn modelId="{8D8D1D28-1C59-44A5-9787-48BBF9FA40D6}" srcId="{70B88BCB-FFE4-4F3E-B709-C58183CEAE2F}" destId="{16976515-F313-462F-89DF-46AA325DDF3D}" srcOrd="0" destOrd="0" parTransId="{988398D4-1D4F-4E37-A559-5FD4DF17A491}" sibTransId="{D2AAD1AA-CC7F-4EDB-B6B1-D9CC520E1510}"/>
    <dgm:cxn modelId="{4E6403D4-AF1B-4E84-B126-B493864C8487}" type="presOf" srcId="{E5EBF854-F5B5-4E4D-9E56-E96584050EAE}" destId="{8293E48B-0593-4A1A-B85E-002BAB4CDA70}" srcOrd="0" destOrd="0" presId="urn:microsoft.com/office/officeart/2008/layout/RadialCluster"/>
    <dgm:cxn modelId="{0C8AE4F2-F051-4C62-9E6D-B7E2C9F134CC}" srcId="{16976515-F313-462F-89DF-46AA325DDF3D}" destId="{07C3B0D5-8168-4BF6-813C-C6790D3D4244}" srcOrd="0" destOrd="0" parTransId="{E5EBF854-F5B5-4E4D-9E56-E96584050EAE}" sibTransId="{918FAD79-3A8A-4C15-99DF-BB299413ABEB}"/>
    <dgm:cxn modelId="{49D0DD35-9D9D-4710-B83C-3B3657383E7C}" srcId="{16976515-F313-462F-89DF-46AA325DDF3D}" destId="{03CA0499-7850-4879-8FBD-F530BE1BE2D4}" srcOrd="1" destOrd="0" parTransId="{033A6D63-F813-422D-9434-77EC704E7BA2}" sibTransId="{94FD63C8-A9A3-4381-BB53-DE954D50C606}"/>
    <dgm:cxn modelId="{A1FB9A9C-4493-48B3-9A12-49A652F87BBA}" type="presOf" srcId="{03CA0499-7850-4879-8FBD-F530BE1BE2D4}" destId="{0D9876B1-54D9-459B-A6C5-7CCF654550BA}" srcOrd="0" destOrd="0" presId="urn:microsoft.com/office/officeart/2008/layout/RadialCluster"/>
    <dgm:cxn modelId="{48AAB178-903A-4CDE-B5AE-C021CBAFFE08}" type="presOf" srcId="{C1DE5DF4-25CF-4157-97E9-0F30802A6D69}" destId="{1E946569-F31B-4E45-8B46-97B9EC5AC8D5}" srcOrd="0" destOrd="0" presId="urn:microsoft.com/office/officeart/2008/layout/RadialCluster"/>
    <dgm:cxn modelId="{6EB34BEC-527E-447C-9F9A-56477FB96FE1}" type="presParOf" srcId="{ED5CDEEB-8969-4E11-A65F-6C561E230C51}" destId="{D3D64E19-790B-4F34-A718-F4175A6F96C1}" srcOrd="0" destOrd="0" presId="urn:microsoft.com/office/officeart/2008/layout/RadialCluster"/>
    <dgm:cxn modelId="{9F5F9B6C-0684-4747-B7B3-D647FB8EB5F4}" type="presParOf" srcId="{D3D64E19-790B-4F34-A718-F4175A6F96C1}" destId="{EAB9062F-2CBA-4F58-8E10-8B7B0D502BBE}" srcOrd="0" destOrd="0" presId="urn:microsoft.com/office/officeart/2008/layout/RadialCluster"/>
    <dgm:cxn modelId="{AFB2A7A3-66CC-430F-A9C9-EB7DBE6372A3}" type="presParOf" srcId="{D3D64E19-790B-4F34-A718-F4175A6F96C1}" destId="{8293E48B-0593-4A1A-B85E-002BAB4CDA70}" srcOrd="1" destOrd="0" presId="urn:microsoft.com/office/officeart/2008/layout/RadialCluster"/>
    <dgm:cxn modelId="{474765BF-186D-4206-BCF7-7B9EB196EE9A}" type="presParOf" srcId="{D3D64E19-790B-4F34-A718-F4175A6F96C1}" destId="{71454666-F5F0-416B-9D23-4517C9FE01B1}" srcOrd="2" destOrd="0" presId="urn:microsoft.com/office/officeart/2008/layout/RadialCluster"/>
    <dgm:cxn modelId="{630343E8-6F75-4C32-AF8B-8179548472E5}" type="presParOf" srcId="{D3D64E19-790B-4F34-A718-F4175A6F96C1}" destId="{20692E3D-7CD5-4264-947E-66AF193CD4C5}" srcOrd="3" destOrd="0" presId="urn:microsoft.com/office/officeart/2008/layout/RadialCluster"/>
    <dgm:cxn modelId="{D5091B8B-1228-4A17-A19F-AFD75829009E}" type="presParOf" srcId="{D3D64E19-790B-4F34-A718-F4175A6F96C1}" destId="{0D9876B1-54D9-459B-A6C5-7CCF654550BA}" srcOrd="4" destOrd="0" presId="urn:microsoft.com/office/officeart/2008/layout/RadialCluster"/>
    <dgm:cxn modelId="{BD53D7E9-9401-4121-8CE4-33F5A2D7325F}" type="presParOf" srcId="{D3D64E19-790B-4F34-A718-F4175A6F96C1}" destId="{DBC69769-4525-49D0-BE75-653BB28A393E}" srcOrd="5" destOrd="0" presId="urn:microsoft.com/office/officeart/2008/layout/RadialCluster"/>
    <dgm:cxn modelId="{8E4DCA72-6AD8-4FC8-A57A-31E80CBEB2DA}" type="presParOf" srcId="{D3D64E19-790B-4F34-A718-F4175A6F96C1}" destId="{1E946569-F31B-4E45-8B46-97B9EC5AC8D5}" srcOrd="6" destOrd="0" presId="urn:microsoft.com/office/officeart/2008/layout/RadialCluster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8F5EF3F9-1B32-4BD2-9CE9-08853B30FA0B}" type="doc">
      <dgm:prSet loTypeId="urn:microsoft.com/office/officeart/2005/8/layout/chevron2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pt-BR"/>
        </a:p>
      </dgm:t>
    </dgm:pt>
    <dgm:pt modelId="{AAD45243-047D-486B-BDDB-2A53A6DE6388}">
      <dgm:prSet phldrT="[Texto]"/>
      <dgm:spPr/>
      <dgm:t>
        <a:bodyPr/>
        <a:lstStyle/>
        <a:p>
          <a:r>
            <a:rPr lang="pt-BR" dirty="0" smtClean="0"/>
            <a:t>1ª FASE</a:t>
          </a:r>
          <a:endParaRPr lang="pt-BR" dirty="0"/>
        </a:p>
      </dgm:t>
    </dgm:pt>
    <dgm:pt modelId="{BC193B44-7D3F-4DF8-9E26-EBC6EFCDC15B}" type="parTrans" cxnId="{333B6968-EEF1-4C65-9251-C44F7C2B9EB8}">
      <dgm:prSet/>
      <dgm:spPr/>
      <dgm:t>
        <a:bodyPr/>
        <a:lstStyle/>
        <a:p>
          <a:endParaRPr lang="pt-BR"/>
        </a:p>
      </dgm:t>
    </dgm:pt>
    <dgm:pt modelId="{05C8BB2D-EB2B-460A-A9E2-D9CA06ED2CB3}" type="sibTrans" cxnId="{333B6968-EEF1-4C65-9251-C44F7C2B9EB8}">
      <dgm:prSet/>
      <dgm:spPr/>
      <dgm:t>
        <a:bodyPr/>
        <a:lstStyle/>
        <a:p>
          <a:endParaRPr lang="pt-BR"/>
        </a:p>
      </dgm:t>
    </dgm:pt>
    <dgm:pt modelId="{6FF17877-2C2A-4803-9F02-FD237D12569C}">
      <dgm:prSet phldrT="[Texto]"/>
      <dgm:spPr/>
      <dgm:t>
        <a:bodyPr/>
        <a:lstStyle/>
        <a:p>
          <a:r>
            <a:rPr lang="pt-BR" dirty="0" smtClean="0"/>
            <a:t>EXPEDIENTE INICIAL</a:t>
          </a:r>
          <a:endParaRPr lang="pt-BR" dirty="0"/>
        </a:p>
      </dgm:t>
    </dgm:pt>
    <dgm:pt modelId="{09C5541C-7573-4C60-B761-DEC565C83E8C}" type="parTrans" cxnId="{F10A36AB-D9A1-4CC1-A858-BBB08262599B}">
      <dgm:prSet/>
      <dgm:spPr/>
      <dgm:t>
        <a:bodyPr/>
        <a:lstStyle/>
        <a:p>
          <a:endParaRPr lang="pt-BR"/>
        </a:p>
      </dgm:t>
    </dgm:pt>
    <dgm:pt modelId="{129EA97B-D66D-47B1-B212-AFE895FEB7C7}" type="sibTrans" cxnId="{F10A36AB-D9A1-4CC1-A858-BBB08262599B}">
      <dgm:prSet/>
      <dgm:spPr/>
      <dgm:t>
        <a:bodyPr/>
        <a:lstStyle/>
        <a:p>
          <a:endParaRPr lang="pt-BR"/>
        </a:p>
      </dgm:t>
    </dgm:pt>
    <dgm:pt modelId="{2029140E-E862-4DE5-9DD0-3A84366D11B7}">
      <dgm:prSet phldrT="[Texto]"/>
      <dgm:spPr/>
      <dgm:t>
        <a:bodyPr/>
        <a:lstStyle/>
        <a:p>
          <a:r>
            <a:rPr lang="pt-BR" dirty="0" smtClean="0"/>
            <a:t>2ª FASE</a:t>
          </a:r>
          <a:endParaRPr lang="pt-BR" dirty="0"/>
        </a:p>
      </dgm:t>
    </dgm:pt>
    <dgm:pt modelId="{4018774D-6628-49E6-931F-E5826B80CFF4}" type="parTrans" cxnId="{70252CE7-D68A-4CA6-9949-56E5CC33AC7D}">
      <dgm:prSet/>
      <dgm:spPr/>
      <dgm:t>
        <a:bodyPr/>
        <a:lstStyle/>
        <a:p>
          <a:endParaRPr lang="pt-BR"/>
        </a:p>
      </dgm:t>
    </dgm:pt>
    <dgm:pt modelId="{DD506AF5-38A4-40E1-B04D-FC3D032F316E}" type="sibTrans" cxnId="{70252CE7-D68A-4CA6-9949-56E5CC33AC7D}">
      <dgm:prSet/>
      <dgm:spPr/>
      <dgm:t>
        <a:bodyPr/>
        <a:lstStyle/>
        <a:p>
          <a:endParaRPr lang="pt-BR"/>
        </a:p>
      </dgm:t>
    </dgm:pt>
    <dgm:pt modelId="{D0F881D5-095B-4F05-9E51-0C1221AE3CE6}">
      <dgm:prSet phldrT="[Texto]"/>
      <dgm:spPr/>
      <dgm:t>
        <a:bodyPr/>
        <a:lstStyle/>
        <a:p>
          <a:r>
            <a:rPr lang="pt-BR" dirty="0" smtClean="0"/>
            <a:t>PEQUENO EXPEDIENTE</a:t>
          </a:r>
          <a:endParaRPr lang="pt-BR" dirty="0"/>
        </a:p>
      </dgm:t>
    </dgm:pt>
    <dgm:pt modelId="{AF8A722F-DE3C-4252-BF96-22EE0FBC02B5}" type="parTrans" cxnId="{01E50302-7B40-4B61-B835-8B6E24B6347A}">
      <dgm:prSet/>
      <dgm:spPr/>
      <dgm:t>
        <a:bodyPr/>
        <a:lstStyle/>
        <a:p>
          <a:endParaRPr lang="pt-BR"/>
        </a:p>
      </dgm:t>
    </dgm:pt>
    <dgm:pt modelId="{0710AFE7-1654-497B-9929-B80BA308A170}" type="sibTrans" cxnId="{01E50302-7B40-4B61-B835-8B6E24B6347A}">
      <dgm:prSet/>
      <dgm:spPr/>
      <dgm:t>
        <a:bodyPr/>
        <a:lstStyle/>
        <a:p>
          <a:endParaRPr lang="pt-BR"/>
        </a:p>
      </dgm:t>
    </dgm:pt>
    <dgm:pt modelId="{645A831B-508C-4CEF-AC67-48F1166137DA}">
      <dgm:prSet phldrT="[Texto]"/>
      <dgm:spPr/>
      <dgm:t>
        <a:bodyPr/>
        <a:lstStyle/>
        <a:p>
          <a:r>
            <a:rPr lang="pt-BR" dirty="0" smtClean="0"/>
            <a:t>PROLONGAMENTO DE EXPEDIENTE</a:t>
          </a:r>
          <a:endParaRPr lang="pt-BR" dirty="0"/>
        </a:p>
      </dgm:t>
    </dgm:pt>
    <dgm:pt modelId="{D3EAF1BA-D8FD-477A-BD73-1CD6D693A58E}" type="parTrans" cxnId="{84B01666-B24D-47E6-9011-E4FD1FF4D503}">
      <dgm:prSet/>
      <dgm:spPr/>
      <dgm:t>
        <a:bodyPr/>
        <a:lstStyle/>
        <a:p>
          <a:endParaRPr lang="pt-BR"/>
        </a:p>
      </dgm:t>
    </dgm:pt>
    <dgm:pt modelId="{8848ED31-E928-44F1-83C5-A829BB50CC89}" type="sibTrans" cxnId="{84B01666-B24D-47E6-9011-E4FD1FF4D503}">
      <dgm:prSet/>
      <dgm:spPr/>
      <dgm:t>
        <a:bodyPr/>
        <a:lstStyle/>
        <a:p>
          <a:endParaRPr lang="pt-BR"/>
        </a:p>
      </dgm:t>
    </dgm:pt>
    <dgm:pt modelId="{4C2956BF-8EF1-422B-8DA5-39C79E846747}">
      <dgm:prSet/>
      <dgm:spPr/>
      <dgm:t>
        <a:bodyPr/>
        <a:lstStyle/>
        <a:p>
          <a:r>
            <a:rPr lang="pt-BR" dirty="0" smtClean="0"/>
            <a:t>4ª FASE</a:t>
          </a:r>
          <a:endParaRPr lang="pt-BR" dirty="0"/>
        </a:p>
      </dgm:t>
    </dgm:pt>
    <dgm:pt modelId="{2D65B35D-517D-422C-A9BE-B1D6D0EE06DF}" type="parTrans" cxnId="{27A1E33E-74EE-4E82-BA44-98F5F0A89196}">
      <dgm:prSet/>
      <dgm:spPr/>
      <dgm:t>
        <a:bodyPr/>
        <a:lstStyle/>
        <a:p>
          <a:endParaRPr lang="pt-BR"/>
        </a:p>
      </dgm:t>
    </dgm:pt>
    <dgm:pt modelId="{2B34F5BD-3811-4760-B369-BF6F3B4C686B}" type="sibTrans" cxnId="{27A1E33E-74EE-4E82-BA44-98F5F0A89196}">
      <dgm:prSet/>
      <dgm:spPr/>
      <dgm:t>
        <a:bodyPr/>
        <a:lstStyle/>
        <a:p>
          <a:endParaRPr lang="pt-BR"/>
        </a:p>
      </dgm:t>
    </dgm:pt>
    <dgm:pt modelId="{662EDBE0-65C1-44F7-86EC-19B5E76AA378}">
      <dgm:prSet/>
      <dgm:spPr/>
      <dgm:t>
        <a:bodyPr/>
        <a:lstStyle/>
        <a:p>
          <a:r>
            <a:rPr lang="pt-BR" dirty="0" smtClean="0"/>
            <a:t>ORDEM DO DIA</a:t>
          </a:r>
          <a:endParaRPr lang="pt-BR" dirty="0"/>
        </a:p>
      </dgm:t>
    </dgm:pt>
    <dgm:pt modelId="{5C276829-00AF-4540-A7F6-BCF903448AE7}" type="parTrans" cxnId="{0C4676AD-ABEE-4F42-A37B-D8C7424D2092}">
      <dgm:prSet/>
      <dgm:spPr/>
      <dgm:t>
        <a:bodyPr/>
        <a:lstStyle/>
        <a:p>
          <a:endParaRPr lang="pt-BR"/>
        </a:p>
      </dgm:t>
    </dgm:pt>
    <dgm:pt modelId="{125D35D9-8920-49F5-B5B8-66C6467A5046}" type="sibTrans" cxnId="{0C4676AD-ABEE-4F42-A37B-D8C7424D2092}">
      <dgm:prSet/>
      <dgm:spPr/>
      <dgm:t>
        <a:bodyPr/>
        <a:lstStyle/>
        <a:p>
          <a:endParaRPr lang="pt-BR"/>
        </a:p>
      </dgm:t>
    </dgm:pt>
    <dgm:pt modelId="{0C691E0D-B452-4EE1-ACD0-22DF9FB1714B}">
      <dgm:prSet/>
      <dgm:spPr/>
      <dgm:t>
        <a:bodyPr/>
        <a:lstStyle/>
        <a:p>
          <a:r>
            <a:rPr lang="pt-BR" dirty="0" smtClean="0"/>
            <a:t>5ª FASE</a:t>
          </a:r>
          <a:endParaRPr lang="pt-BR" dirty="0"/>
        </a:p>
      </dgm:t>
    </dgm:pt>
    <dgm:pt modelId="{3C4393F5-AC72-4E04-99DF-A2CE21BB7313}" type="parTrans" cxnId="{2D4FA0C4-6569-4A65-8883-DEBEBB976235}">
      <dgm:prSet/>
      <dgm:spPr/>
      <dgm:t>
        <a:bodyPr/>
        <a:lstStyle/>
        <a:p>
          <a:endParaRPr lang="pt-BR"/>
        </a:p>
      </dgm:t>
    </dgm:pt>
    <dgm:pt modelId="{CA181C5A-CBD4-4716-9163-FF9F76CCA92E}" type="sibTrans" cxnId="{2D4FA0C4-6569-4A65-8883-DEBEBB976235}">
      <dgm:prSet/>
      <dgm:spPr/>
      <dgm:t>
        <a:bodyPr/>
        <a:lstStyle/>
        <a:p>
          <a:endParaRPr lang="pt-BR"/>
        </a:p>
      </dgm:t>
    </dgm:pt>
    <dgm:pt modelId="{DFDC600A-80B2-40F4-9955-AB34BFE6C47B}">
      <dgm:prSet/>
      <dgm:spPr/>
      <dgm:t>
        <a:bodyPr/>
        <a:lstStyle/>
        <a:p>
          <a:r>
            <a:rPr lang="pt-BR" dirty="0" smtClean="0"/>
            <a:t>PROLONGAMENTO DA ORDEM DO DIA</a:t>
          </a:r>
          <a:endParaRPr lang="pt-BR" dirty="0"/>
        </a:p>
      </dgm:t>
    </dgm:pt>
    <dgm:pt modelId="{0F627852-0077-40D2-B551-663DCB33A812}" type="parTrans" cxnId="{6D5B09DD-F59E-4E10-927D-71DDB8577DCA}">
      <dgm:prSet/>
      <dgm:spPr/>
      <dgm:t>
        <a:bodyPr/>
        <a:lstStyle/>
        <a:p>
          <a:endParaRPr lang="pt-BR"/>
        </a:p>
      </dgm:t>
    </dgm:pt>
    <dgm:pt modelId="{17DAF8DD-D2CE-46C8-8064-B18DB0D9247C}" type="sibTrans" cxnId="{6D5B09DD-F59E-4E10-927D-71DDB8577DCA}">
      <dgm:prSet/>
      <dgm:spPr/>
      <dgm:t>
        <a:bodyPr/>
        <a:lstStyle/>
        <a:p>
          <a:endParaRPr lang="pt-BR"/>
        </a:p>
      </dgm:t>
    </dgm:pt>
    <dgm:pt modelId="{662012A1-7A04-42CE-A4A2-4BE74AD2E249}">
      <dgm:prSet/>
      <dgm:spPr/>
      <dgm:t>
        <a:bodyPr/>
        <a:lstStyle/>
        <a:p>
          <a:r>
            <a:rPr lang="pt-BR" dirty="0" smtClean="0"/>
            <a:t>7ª FASE</a:t>
          </a:r>
          <a:endParaRPr lang="pt-BR" dirty="0"/>
        </a:p>
      </dgm:t>
    </dgm:pt>
    <dgm:pt modelId="{E901D4EB-3917-4629-BD20-B7FFFDE53B1C}" type="parTrans" cxnId="{6EF3944A-CE2F-4494-BEE7-7514A4E63F67}">
      <dgm:prSet/>
      <dgm:spPr/>
      <dgm:t>
        <a:bodyPr/>
        <a:lstStyle/>
        <a:p>
          <a:endParaRPr lang="pt-BR"/>
        </a:p>
      </dgm:t>
    </dgm:pt>
    <dgm:pt modelId="{97A387D1-8147-40B2-8D87-740DD826BD10}" type="sibTrans" cxnId="{6EF3944A-CE2F-4494-BEE7-7514A4E63F67}">
      <dgm:prSet/>
      <dgm:spPr/>
      <dgm:t>
        <a:bodyPr/>
        <a:lstStyle/>
        <a:p>
          <a:endParaRPr lang="pt-BR"/>
        </a:p>
      </dgm:t>
    </dgm:pt>
    <dgm:pt modelId="{50EC3599-6E48-4B8C-99E1-7B7A91F3BC50}">
      <dgm:prSet/>
      <dgm:spPr/>
      <dgm:t>
        <a:bodyPr/>
        <a:lstStyle/>
        <a:p>
          <a:r>
            <a:rPr lang="pt-BR" dirty="0" smtClean="0"/>
            <a:t>TEMPO DE LIDERANÇA </a:t>
          </a:r>
          <a:endParaRPr lang="pt-BR" dirty="0"/>
        </a:p>
      </dgm:t>
    </dgm:pt>
    <dgm:pt modelId="{5154B882-E0E9-41D8-BFA4-C2D754AD73CB}" type="parTrans" cxnId="{C564D9DA-52EA-405D-8CFF-956945949A4B}">
      <dgm:prSet/>
      <dgm:spPr/>
      <dgm:t>
        <a:bodyPr/>
        <a:lstStyle/>
        <a:p>
          <a:endParaRPr lang="pt-BR"/>
        </a:p>
      </dgm:t>
    </dgm:pt>
    <dgm:pt modelId="{08DCB290-B39D-4316-BBBC-7B26483FAFBA}" type="sibTrans" cxnId="{C564D9DA-52EA-405D-8CFF-956945949A4B}">
      <dgm:prSet/>
      <dgm:spPr/>
      <dgm:t>
        <a:bodyPr/>
        <a:lstStyle/>
        <a:p>
          <a:endParaRPr lang="pt-BR"/>
        </a:p>
      </dgm:t>
    </dgm:pt>
    <dgm:pt modelId="{7A49E593-ADD0-4DC0-973F-CFC473DFDC85}">
      <dgm:prSet/>
      <dgm:spPr/>
      <dgm:t>
        <a:bodyPr/>
        <a:lstStyle/>
        <a:p>
          <a:r>
            <a:rPr lang="pt-BR" dirty="0" smtClean="0"/>
            <a:t>8ª FASE</a:t>
          </a:r>
          <a:endParaRPr lang="pt-BR" dirty="0"/>
        </a:p>
      </dgm:t>
    </dgm:pt>
    <dgm:pt modelId="{743FF9AC-35F0-4F5A-A3D8-5BB28962A721}" type="parTrans" cxnId="{D6282122-9200-47FC-845C-18A7FEC913C9}">
      <dgm:prSet/>
      <dgm:spPr/>
      <dgm:t>
        <a:bodyPr/>
        <a:lstStyle/>
        <a:p>
          <a:endParaRPr lang="pt-BR"/>
        </a:p>
      </dgm:t>
    </dgm:pt>
    <dgm:pt modelId="{F5997FC6-CCA4-4F46-A848-7B21FAC26D72}" type="sibTrans" cxnId="{D6282122-9200-47FC-845C-18A7FEC913C9}">
      <dgm:prSet/>
      <dgm:spPr/>
      <dgm:t>
        <a:bodyPr/>
        <a:lstStyle/>
        <a:p>
          <a:endParaRPr lang="pt-BR"/>
        </a:p>
      </dgm:t>
    </dgm:pt>
    <dgm:pt modelId="{1A7195B9-BA23-4783-AFE7-6B9EED6D0EAC}">
      <dgm:prSet>
        <dgm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pt-BR" dirty="0" smtClean="0"/>
            <a:t>EXPLICAÇÕES PESSOAIS</a:t>
          </a:r>
          <a:endParaRPr lang="pt-BR" dirty="0"/>
        </a:p>
      </dgm:t>
    </dgm:pt>
    <dgm:pt modelId="{E51E29D9-E974-47D1-B5E7-2ECD7D4F4FEE}" type="parTrans" cxnId="{CE0D6C52-8582-485E-87BE-78EC66DD0379}">
      <dgm:prSet/>
      <dgm:spPr/>
      <dgm:t>
        <a:bodyPr/>
        <a:lstStyle/>
        <a:p>
          <a:endParaRPr lang="pt-BR"/>
        </a:p>
      </dgm:t>
    </dgm:pt>
    <dgm:pt modelId="{22952ABA-414A-4B69-A93E-71A140115130}" type="sibTrans" cxnId="{CE0D6C52-8582-485E-87BE-78EC66DD0379}">
      <dgm:prSet/>
      <dgm:spPr/>
      <dgm:t>
        <a:bodyPr/>
        <a:lstStyle/>
        <a:p>
          <a:endParaRPr lang="pt-BR"/>
        </a:p>
      </dgm:t>
    </dgm:pt>
    <dgm:pt modelId="{8EE7A7E3-7767-4680-84E6-6AF6CEA76C2A}">
      <dgm:prSet phldrT="[Texto]"/>
      <dgm:spPr/>
      <dgm:t>
        <a:bodyPr/>
        <a:lstStyle/>
        <a:p>
          <a:r>
            <a:rPr lang="pt-BR" dirty="0" smtClean="0"/>
            <a:t>3ª FASE</a:t>
          </a:r>
        </a:p>
      </dgm:t>
    </dgm:pt>
    <dgm:pt modelId="{8CE27E99-5A7B-457F-8F2C-F2BBAE378EEC}" type="sibTrans" cxnId="{ADA60512-3385-4A98-A89C-E7695C57F4E9}">
      <dgm:prSet/>
      <dgm:spPr/>
      <dgm:t>
        <a:bodyPr/>
        <a:lstStyle/>
        <a:p>
          <a:endParaRPr lang="pt-BR"/>
        </a:p>
      </dgm:t>
    </dgm:pt>
    <dgm:pt modelId="{68F4F372-6C2B-40E5-818C-078D96A74D5F}" type="parTrans" cxnId="{ADA60512-3385-4A98-A89C-E7695C57F4E9}">
      <dgm:prSet/>
      <dgm:spPr/>
      <dgm:t>
        <a:bodyPr/>
        <a:lstStyle/>
        <a:p>
          <a:endParaRPr lang="pt-BR"/>
        </a:p>
      </dgm:t>
    </dgm:pt>
    <dgm:pt modelId="{B0EAB525-B674-44D1-853F-A8A73D783A8D}">
      <dgm:prSet/>
      <dgm:spPr/>
      <dgm:t>
        <a:bodyPr/>
        <a:lstStyle/>
        <a:p>
          <a:r>
            <a:rPr lang="pt-BR" dirty="0" smtClean="0"/>
            <a:t>6ª FASE</a:t>
          </a:r>
          <a:endParaRPr lang="pt-BR" dirty="0"/>
        </a:p>
      </dgm:t>
    </dgm:pt>
    <dgm:pt modelId="{65FAB5F1-CFD1-4716-B11E-624421F891EB}" type="parTrans" cxnId="{59CA9F7C-ABAA-430C-B981-FEBD0EF44937}">
      <dgm:prSet/>
      <dgm:spPr/>
      <dgm:t>
        <a:bodyPr/>
        <a:lstStyle/>
        <a:p>
          <a:endParaRPr lang="pt-BR"/>
        </a:p>
      </dgm:t>
    </dgm:pt>
    <dgm:pt modelId="{8120DB5B-D274-470E-883E-539EAB57B770}" type="sibTrans" cxnId="{59CA9F7C-ABAA-430C-B981-FEBD0EF44937}">
      <dgm:prSet/>
      <dgm:spPr/>
      <dgm:t>
        <a:bodyPr/>
        <a:lstStyle/>
        <a:p>
          <a:endParaRPr lang="pt-BR"/>
        </a:p>
      </dgm:t>
    </dgm:pt>
    <dgm:pt modelId="{AE06E5D8-0E34-43A2-8481-A4267EFB5082}">
      <dgm:prSet/>
      <dgm:spPr/>
      <dgm:t>
        <a:bodyPr/>
        <a:lstStyle/>
        <a:p>
          <a:r>
            <a:rPr lang="pt-BR" dirty="0" smtClean="0"/>
            <a:t>GRANDE EXPEDIENTE</a:t>
          </a:r>
          <a:endParaRPr lang="pt-BR" dirty="0"/>
        </a:p>
      </dgm:t>
    </dgm:pt>
    <dgm:pt modelId="{F6B04462-D946-43C5-A304-23FC6703FD42}" type="parTrans" cxnId="{0F02B9ED-306A-4311-8411-D76E2ED98011}">
      <dgm:prSet/>
      <dgm:spPr/>
      <dgm:t>
        <a:bodyPr/>
        <a:lstStyle/>
        <a:p>
          <a:endParaRPr lang="pt-BR"/>
        </a:p>
      </dgm:t>
    </dgm:pt>
    <dgm:pt modelId="{107D738A-0112-4F72-87E3-789B531340BC}" type="sibTrans" cxnId="{0F02B9ED-306A-4311-8411-D76E2ED98011}">
      <dgm:prSet/>
      <dgm:spPr/>
      <dgm:t>
        <a:bodyPr/>
        <a:lstStyle/>
        <a:p>
          <a:endParaRPr lang="pt-BR"/>
        </a:p>
      </dgm:t>
    </dgm:pt>
    <dgm:pt modelId="{D2F2FB33-72F1-40F5-93A3-3C9040FDC4E0}" type="pres">
      <dgm:prSet presAssocID="{8F5EF3F9-1B32-4BD2-9CE9-08853B30FA0B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AA50BC69-E76A-4544-943E-9E3A096ED5BF}" type="pres">
      <dgm:prSet presAssocID="{AAD45243-047D-486B-BDDB-2A53A6DE6388}" presName="composite" presStyleCnt="0"/>
      <dgm:spPr/>
    </dgm:pt>
    <dgm:pt modelId="{9B8D32B8-2679-4B07-B892-F603AA0759A2}" type="pres">
      <dgm:prSet presAssocID="{AAD45243-047D-486B-BDDB-2A53A6DE6388}" presName="parentText" presStyleLbl="alignNode1" presStyleIdx="0" presStyleCnt="8" custLinFactNeighborX="0" custLinFactNeighborY="6842">
        <dgm:presLayoutVars>
          <dgm:chMax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1D030570-0481-4C14-97E6-AE7D9A550D38}" type="pres">
      <dgm:prSet presAssocID="{AAD45243-047D-486B-BDDB-2A53A6DE6388}" presName="descendantText" presStyleLbl="alignAcc1" presStyleIdx="0" presStyleCnt="8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CCE97EEC-AE67-41B4-86B1-CF45982B603E}" type="pres">
      <dgm:prSet presAssocID="{05C8BB2D-EB2B-460A-A9E2-D9CA06ED2CB3}" presName="sp" presStyleCnt="0"/>
      <dgm:spPr/>
    </dgm:pt>
    <dgm:pt modelId="{116A1215-2C94-471C-B974-9015D5FC3CB7}" type="pres">
      <dgm:prSet presAssocID="{2029140E-E862-4DE5-9DD0-3A84366D11B7}" presName="composite" presStyleCnt="0"/>
      <dgm:spPr/>
    </dgm:pt>
    <dgm:pt modelId="{47BEE5A8-3BB7-4AC1-A7AA-B14889EE58FA}" type="pres">
      <dgm:prSet presAssocID="{2029140E-E862-4DE5-9DD0-3A84366D11B7}" presName="parentText" presStyleLbl="alignNode1" presStyleIdx="1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DE306F02-E4FD-40FF-A503-87988066767C}" type="pres">
      <dgm:prSet presAssocID="{2029140E-E862-4DE5-9DD0-3A84366D11B7}" presName="descendantText" presStyleLbl="alignAcc1" presStyleIdx="1" presStyleCnt="8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263690CE-C552-4E8A-9E64-81CAD24827F1}" type="pres">
      <dgm:prSet presAssocID="{DD506AF5-38A4-40E1-B04D-FC3D032F316E}" presName="sp" presStyleCnt="0"/>
      <dgm:spPr/>
    </dgm:pt>
    <dgm:pt modelId="{AC4D27F3-9E8A-49E1-A511-9F1857E579F8}" type="pres">
      <dgm:prSet presAssocID="{8EE7A7E3-7767-4680-84E6-6AF6CEA76C2A}" presName="composite" presStyleCnt="0"/>
      <dgm:spPr/>
    </dgm:pt>
    <dgm:pt modelId="{45AB5E73-2EB5-4925-B982-5E67DEE8FBAC}" type="pres">
      <dgm:prSet presAssocID="{8EE7A7E3-7767-4680-84E6-6AF6CEA76C2A}" presName="parentText" presStyleLbl="alignNode1" presStyleIdx="2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F2BCAE6B-A516-4249-8CDF-7AF25DF9BCC6}" type="pres">
      <dgm:prSet presAssocID="{8EE7A7E3-7767-4680-84E6-6AF6CEA76C2A}" presName="descendantText" presStyleLbl="alignAcc1" presStyleIdx="2" presStyleCnt="8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F05FEB36-41C0-4CF5-808B-C992CD188897}" type="pres">
      <dgm:prSet presAssocID="{8CE27E99-5A7B-457F-8F2C-F2BBAE378EEC}" presName="sp" presStyleCnt="0"/>
      <dgm:spPr/>
    </dgm:pt>
    <dgm:pt modelId="{645110B7-163D-4E1A-849C-CD14298202CB}" type="pres">
      <dgm:prSet presAssocID="{4C2956BF-8EF1-422B-8DA5-39C79E846747}" presName="composite" presStyleCnt="0"/>
      <dgm:spPr/>
    </dgm:pt>
    <dgm:pt modelId="{7CA739E0-39D8-4D1B-9EA5-065665C61BAB}" type="pres">
      <dgm:prSet presAssocID="{4C2956BF-8EF1-422B-8DA5-39C79E846747}" presName="parentText" presStyleLbl="alignNode1" presStyleIdx="3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D9AF8458-9541-4E71-ACE7-0CDEA39E041F}" type="pres">
      <dgm:prSet presAssocID="{4C2956BF-8EF1-422B-8DA5-39C79E846747}" presName="descendantText" presStyleLbl="alignAcc1" presStyleIdx="3" presStyleCnt="8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7184CD44-BA56-425B-9CF7-355B47D3DD1A}" type="pres">
      <dgm:prSet presAssocID="{2B34F5BD-3811-4760-B369-BF6F3B4C686B}" presName="sp" presStyleCnt="0"/>
      <dgm:spPr/>
    </dgm:pt>
    <dgm:pt modelId="{92D91BC4-0B57-4844-B871-C3B0C05F794F}" type="pres">
      <dgm:prSet presAssocID="{0C691E0D-B452-4EE1-ACD0-22DF9FB1714B}" presName="composite" presStyleCnt="0"/>
      <dgm:spPr/>
    </dgm:pt>
    <dgm:pt modelId="{CF02EAB7-FB68-4203-9884-C22342E8E6F4}" type="pres">
      <dgm:prSet presAssocID="{0C691E0D-B452-4EE1-ACD0-22DF9FB1714B}" presName="parentText" presStyleLbl="alignNode1" presStyleIdx="4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01A2F89C-B9C9-4FBE-BCC4-456306EBD200}" type="pres">
      <dgm:prSet presAssocID="{0C691E0D-B452-4EE1-ACD0-22DF9FB1714B}" presName="descendantText" presStyleLbl="alignAcc1" presStyleIdx="4" presStyleCnt="8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B676D8DA-2FAA-43B9-B688-117E6D0F2B50}" type="pres">
      <dgm:prSet presAssocID="{CA181C5A-CBD4-4716-9163-FF9F76CCA92E}" presName="sp" presStyleCnt="0"/>
      <dgm:spPr/>
    </dgm:pt>
    <dgm:pt modelId="{25E5C656-88A3-48DD-95F4-3CF8ABFC0F80}" type="pres">
      <dgm:prSet presAssocID="{B0EAB525-B674-44D1-853F-A8A73D783A8D}" presName="composite" presStyleCnt="0"/>
      <dgm:spPr/>
    </dgm:pt>
    <dgm:pt modelId="{5102DFEA-1497-4A13-9CF6-DD440E27D0B7}" type="pres">
      <dgm:prSet presAssocID="{B0EAB525-B674-44D1-853F-A8A73D783A8D}" presName="parentText" presStyleLbl="alignNode1" presStyleIdx="5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E623F172-DA92-4D7A-AA7A-01F53940C1A7}" type="pres">
      <dgm:prSet presAssocID="{B0EAB525-B674-44D1-853F-A8A73D783A8D}" presName="descendantText" presStyleLbl="alignAcc1" presStyleIdx="5" presStyleCnt="8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2E037BEF-39A3-4D61-8047-23F2A9D3A886}" type="pres">
      <dgm:prSet presAssocID="{8120DB5B-D274-470E-883E-539EAB57B770}" presName="sp" presStyleCnt="0"/>
      <dgm:spPr/>
    </dgm:pt>
    <dgm:pt modelId="{16880E80-A334-4A41-B469-C5AE5FAB5367}" type="pres">
      <dgm:prSet presAssocID="{662012A1-7A04-42CE-A4A2-4BE74AD2E249}" presName="composite" presStyleCnt="0"/>
      <dgm:spPr/>
    </dgm:pt>
    <dgm:pt modelId="{1B2EA81A-576D-4A6A-8AC5-05D5A02B00C7}" type="pres">
      <dgm:prSet presAssocID="{662012A1-7A04-42CE-A4A2-4BE74AD2E249}" presName="parentText" presStyleLbl="alignNode1" presStyleIdx="6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D3881C12-E7F8-4E24-B222-313A5B8B45F4}" type="pres">
      <dgm:prSet presAssocID="{662012A1-7A04-42CE-A4A2-4BE74AD2E249}" presName="descendantText" presStyleLbl="alignAcc1" presStyleIdx="6" presStyleCnt="8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5D85DEA1-AA7D-4618-A2CF-2D06317C9B60}" type="pres">
      <dgm:prSet presAssocID="{97A387D1-8147-40B2-8D87-740DD826BD10}" presName="sp" presStyleCnt="0"/>
      <dgm:spPr/>
    </dgm:pt>
    <dgm:pt modelId="{45F33B74-E53B-4CE6-B354-044EB04BED7E}" type="pres">
      <dgm:prSet presAssocID="{7A49E593-ADD0-4DC0-973F-CFC473DFDC85}" presName="composite" presStyleCnt="0"/>
      <dgm:spPr/>
    </dgm:pt>
    <dgm:pt modelId="{4878697A-9F5F-4FD6-B51A-9371F8FAD503}" type="pres">
      <dgm:prSet presAssocID="{7A49E593-ADD0-4DC0-973F-CFC473DFDC85}" presName="parentText" presStyleLbl="alignNode1" presStyleIdx="7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532594BF-D313-420B-93F5-90A485143CB4}" type="pres">
      <dgm:prSet presAssocID="{7A49E593-ADD0-4DC0-973F-CFC473DFDC85}" presName="descendantText" presStyleLbl="alignAcc1" presStyleIdx="7" presStyleCnt="8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6D2F3115-03A7-4C52-B984-2B4ECF5F9C03}" type="presOf" srcId="{2029140E-E862-4DE5-9DD0-3A84366D11B7}" destId="{47BEE5A8-3BB7-4AC1-A7AA-B14889EE58FA}" srcOrd="0" destOrd="0" presId="urn:microsoft.com/office/officeart/2005/8/layout/chevron2"/>
    <dgm:cxn modelId="{052CE01D-4976-4EEA-BAEE-5461EA319EEF}" type="presOf" srcId="{0C691E0D-B452-4EE1-ACD0-22DF9FB1714B}" destId="{CF02EAB7-FB68-4203-9884-C22342E8E6F4}" srcOrd="0" destOrd="0" presId="urn:microsoft.com/office/officeart/2005/8/layout/chevron2"/>
    <dgm:cxn modelId="{27A1E33E-74EE-4E82-BA44-98F5F0A89196}" srcId="{8F5EF3F9-1B32-4BD2-9CE9-08853B30FA0B}" destId="{4C2956BF-8EF1-422B-8DA5-39C79E846747}" srcOrd="3" destOrd="0" parTransId="{2D65B35D-517D-422C-A9BE-B1D6D0EE06DF}" sibTransId="{2B34F5BD-3811-4760-B369-BF6F3B4C686B}"/>
    <dgm:cxn modelId="{84B01666-B24D-47E6-9011-E4FD1FF4D503}" srcId="{8EE7A7E3-7767-4680-84E6-6AF6CEA76C2A}" destId="{645A831B-508C-4CEF-AC67-48F1166137DA}" srcOrd="0" destOrd="0" parTransId="{D3EAF1BA-D8FD-477A-BD73-1CD6D693A58E}" sibTransId="{8848ED31-E928-44F1-83C5-A829BB50CC89}"/>
    <dgm:cxn modelId="{02F4144D-0360-41D0-B308-A902D4AF7E50}" type="presOf" srcId="{4C2956BF-8EF1-422B-8DA5-39C79E846747}" destId="{7CA739E0-39D8-4D1B-9EA5-065665C61BAB}" srcOrd="0" destOrd="0" presId="urn:microsoft.com/office/officeart/2005/8/layout/chevron2"/>
    <dgm:cxn modelId="{3B6DB151-483C-49B5-B7AA-C44E84819AE8}" type="presOf" srcId="{50EC3599-6E48-4B8C-99E1-7B7A91F3BC50}" destId="{D3881C12-E7F8-4E24-B222-313A5B8B45F4}" srcOrd="0" destOrd="0" presId="urn:microsoft.com/office/officeart/2005/8/layout/chevron2"/>
    <dgm:cxn modelId="{333B6968-EEF1-4C65-9251-C44F7C2B9EB8}" srcId="{8F5EF3F9-1B32-4BD2-9CE9-08853B30FA0B}" destId="{AAD45243-047D-486B-BDDB-2A53A6DE6388}" srcOrd="0" destOrd="0" parTransId="{BC193B44-7D3F-4DF8-9E26-EBC6EFCDC15B}" sibTransId="{05C8BB2D-EB2B-460A-A9E2-D9CA06ED2CB3}"/>
    <dgm:cxn modelId="{C2FEB948-EC34-44CA-8714-E9F158EA69F2}" type="presOf" srcId="{8F5EF3F9-1B32-4BD2-9CE9-08853B30FA0B}" destId="{D2F2FB33-72F1-40F5-93A3-3C9040FDC4E0}" srcOrd="0" destOrd="0" presId="urn:microsoft.com/office/officeart/2005/8/layout/chevron2"/>
    <dgm:cxn modelId="{59CA9F7C-ABAA-430C-B981-FEBD0EF44937}" srcId="{8F5EF3F9-1B32-4BD2-9CE9-08853B30FA0B}" destId="{B0EAB525-B674-44D1-853F-A8A73D783A8D}" srcOrd="5" destOrd="0" parTransId="{65FAB5F1-CFD1-4716-B11E-624421F891EB}" sibTransId="{8120DB5B-D274-470E-883E-539EAB57B770}"/>
    <dgm:cxn modelId="{01E50302-7B40-4B61-B835-8B6E24B6347A}" srcId="{2029140E-E862-4DE5-9DD0-3A84366D11B7}" destId="{D0F881D5-095B-4F05-9E51-0C1221AE3CE6}" srcOrd="0" destOrd="0" parTransId="{AF8A722F-DE3C-4252-BF96-22EE0FBC02B5}" sibTransId="{0710AFE7-1654-497B-9929-B80BA308A170}"/>
    <dgm:cxn modelId="{421FBFAF-4BD8-4377-9384-18C4F9C42238}" type="presOf" srcId="{662012A1-7A04-42CE-A4A2-4BE74AD2E249}" destId="{1B2EA81A-576D-4A6A-8AC5-05D5A02B00C7}" srcOrd="0" destOrd="0" presId="urn:microsoft.com/office/officeart/2005/8/layout/chevron2"/>
    <dgm:cxn modelId="{442D4C88-3702-4332-8B55-680E74BB4040}" type="presOf" srcId="{DFDC600A-80B2-40F4-9955-AB34BFE6C47B}" destId="{01A2F89C-B9C9-4FBE-BCC4-456306EBD200}" srcOrd="0" destOrd="0" presId="urn:microsoft.com/office/officeart/2005/8/layout/chevron2"/>
    <dgm:cxn modelId="{CE0D6C52-8582-485E-87BE-78EC66DD0379}" srcId="{7A49E593-ADD0-4DC0-973F-CFC473DFDC85}" destId="{1A7195B9-BA23-4783-AFE7-6B9EED6D0EAC}" srcOrd="0" destOrd="0" parTransId="{E51E29D9-E974-47D1-B5E7-2ECD7D4F4FEE}" sibTransId="{22952ABA-414A-4B69-A93E-71A140115130}"/>
    <dgm:cxn modelId="{F10A36AB-D9A1-4CC1-A858-BBB08262599B}" srcId="{AAD45243-047D-486B-BDDB-2A53A6DE6388}" destId="{6FF17877-2C2A-4803-9F02-FD237D12569C}" srcOrd="0" destOrd="0" parTransId="{09C5541C-7573-4C60-B761-DEC565C83E8C}" sibTransId="{129EA97B-D66D-47B1-B212-AFE895FEB7C7}"/>
    <dgm:cxn modelId="{6D5B09DD-F59E-4E10-927D-71DDB8577DCA}" srcId="{0C691E0D-B452-4EE1-ACD0-22DF9FB1714B}" destId="{DFDC600A-80B2-40F4-9955-AB34BFE6C47B}" srcOrd="0" destOrd="0" parTransId="{0F627852-0077-40D2-B551-663DCB33A812}" sibTransId="{17DAF8DD-D2CE-46C8-8064-B18DB0D9247C}"/>
    <dgm:cxn modelId="{8D479093-A9CF-4299-9523-2C829392E25F}" type="presOf" srcId="{662EDBE0-65C1-44F7-86EC-19B5E76AA378}" destId="{D9AF8458-9541-4E71-ACE7-0CDEA39E041F}" srcOrd="0" destOrd="0" presId="urn:microsoft.com/office/officeart/2005/8/layout/chevron2"/>
    <dgm:cxn modelId="{0DE7D8A2-2507-4F13-800B-6CAAAAD6F52F}" type="presOf" srcId="{7A49E593-ADD0-4DC0-973F-CFC473DFDC85}" destId="{4878697A-9F5F-4FD6-B51A-9371F8FAD503}" srcOrd="0" destOrd="0" presId="urn:microsoft.com/office/officeart/2005/8/layout/chevron2"/>
    <dgm:cxn modelId="{D9F176BE-A670-4962-928F-A9C378460540}" type="presOf" srcId="{6FF17877-2C2A-4803-9F02-FD237D12569C}" destId="{1D030570-0481-4C14-97E6-AE7D9A550D38}" srcOrd="0" destOrd="0" presId="urn:microsoft.com/office/officeart/2005/8/layout/chevron2"/>
    <dgm:cxn modelId="{009FC100-BF59-423A-9DEB-58C3131EB8ED}" type="presOf" srcId="{AE06E5D8-0E34-43A2-8481-A4267EFB5082}" destId="{E623F172-DA92-4D7A-AA7A-01F53940C1A7}" srcOrd="0" destOrd="0" presId="urn:microsoft.com/office/officeart/2005/8/layout/chevron2"/>
    <dgm:cxn modelId="{ADA60512-3385-4A98-A89C-E7695C57F4E9}" srcId="{8F5EF3F9-1B32-4BD2-9CE9-08853B30FA0B}" destId="{8EE7A7E3-7767-4680-84E6-6AF6CEA76C2A}" srcOrd="2" destOrd="0" parTransId="{68F4F372-6C2B-40E5-818C-078D96A74D5F}" sibTransId="{8CE27E99-5A7B-457F-8F2C-F2BBAE378EEC}"/>
    <dgm:cxn modelId="{C564D9DA-52EA-405D-8CFF-956945949A4B}" srcId="{662012A1-7A04-42CE-A4A2-4BE74AD2E249}" destId="{50EC3599-6E48-4B8C-99E1-7B7A91F3BC50}" srcOrd="0" destOrd="0" parTransId="{5154B882-E0E9-41D8-BFA4-C2D754AD73CB}" sibTransId="{08DCB290-B39D-4316-BBBC-7B26483FAFBA}"/>
    <dgm:cxn modelId="{0C4676AD-ABEE-4F42-A37B-D8C7424D2092}" srcId="{4C2956BF-8EF1-422B-8DA5-39C79E846747}" destId="{662EDBE0-65C1-44F7-86EC-19B5E76AA378}" srcOrd="0" destOrd="0" parTransId="{5C276829-00AF-4540-A7F6-BCF903448AE7}" sibTransId="{125D35D9-8920-49F5-B5B8-66C6467A5046}"/>
    <dgm:cxn modelId="{B770FD10-97A3-41D3-8B71-54592C0ACF46}" type="presOf" srcId="{1A7195B9-BA23-4783-AFE7-6B9EED6D0EAC}" destId="{532594BF-D313-420B-93F5-90A485143CB4}" srcOrd="0" destOrd="0" presId="urn:microsoft.com/office/officeart/2005/8/layout/chevron2"/>
    <dgm:cxn modelId="{0F02B9ED-306A-4311-8411-D76E2ED98011}" srcId="{B0EAB525-B674-44D1-853F-A8A73D783A8D}" destId="{AE06E5D8-0E34-43A2-8481-A4267EFB5082}" srcOrd="0" destOrd="0" parTransId="{F6B04462-D946-43C5-A304-23FC6703FD42}" sibTransId="{107D738A-0112-4F72-87E3-789B531340BC}"/>
    <dgm:cxn modelId="{2D4FA0C4-6569-4A65-8883-DEBEBB976235}" srcId="{8F5EF3F9-1B32-4BD2-9CE9-08853B30FA0B}" destId="{0C691E0D-B452-4EE1-ACD0-22DF9FB1714B}" srcOrd="4" destOrd="0" parTransId="{3C4393F5-AC72-4E04-99DF-A2CE21BB7313}" sibTransId="{CA181C5A-CBD4-4716-9163-FF9F76CCA92E}"/>
    <dgm:cxn modelId="{B0AD4F84-C32D-4FDC-9A45-03F2756BF1A5}" type="presOf" srcId="{AAD45243-047D-486B-BDDB-2A53A6DE6388}" destId="{9B8D32B8-2679-4B07-B892-F603AA0759A2}" srcOrd="0" destOrd="0" presId="urn:microsoft.com/office/officeart/2005/8/layout/chevron2"/>
    <dgm:cxn modelId="{23F36271-5378-4494-AD7E-6861FF600F00}" type="presOf" srcId="{D0F881D5-095B-4F05-9E51-0C1221AE3CE6}" destId="{DE306F02-E4FD-40FF-A503-87988066767C}" srcOrd="0" destOrd="0" presId="urn:microsoft.com/office/officeart/2005/8/layout/chevron2"/>
    <dgm:cxn modelId="{6EF3944A-CE2F-4494-BEE7-7514A4E63F67}" srcId="{8F5EF3F9-1B32-4BD2-9CE9-08853B30FA0B}" destId="{662012A1-7A04-42CE-A4A2-4BE74AD2E249}" srcOrd="6" destOrd="0" parTransId="{E901D4EB-3917-4629-BD20-B7FFFDE53B1C}" sibTransId="{97A387D1-8147-40B2-8D87-740DD826BD10}"/>
    <dgm:cxn modelId="{A1BD8D44-46E3-47CE-840A-10725AA8472B}" type="presOf" srcId="{8EE7A7E3-7767-4680-84E6-6AF6CEA76C2A}" destId="{45AB5E73-2EB5-4925-B982-5E67DEE8FBAC}" srcOrd="0" destOrd="0" presId="urn:microsoft.com/office/officeart/2005/8/layout/chevron2"/>
    <dgm:cxn modelId="{4A33BCF1-8DAE-4E11-A1CB-2F82EBBCDD71}" type="presOf" srcId="{B0EAB525-B674-44D1-853F-A8A73D783A8D}" destId="{5102DFEA-1497-4A13-9CF6-DD440E27D0B7}" srcOrd="0" destOrd="0" presId="urn:microsoft.com/office/officeart/2005/8/layout/chevron2"/>
    <dgm:cxn modelId="{78F0C2A0-8159-404D-AFF5-11289021B208}" type="presOf" srcId="{645A831B-508C-4CEF-AC67-48F1166137DA}" destId="{F2BCAE6B-A516-4249-8CDF-7AF25DF9BCC6}" srcOrd="0" destOrd="0" presId="urn:microsoft.com/office/officeart/2005/8/layout/chevron2"/>
    <dgm:cxn modelId="{70252CE7-D68A-4CA6-9949-56E5CC33AC7D}" srcId="{8F5EF3F9-1B32-4BD2-9CE9-08853B30FA0B}" destId="{2029140E-E862-4DE5-9DD0-3A84366D11B7}" srcOrd="1" destOrd="0" parTransId="{4018774D-6628-49E6-931F-E5826B80CFF4}" sibTransId="{DD506AF5-38A4-40E1-B04D-FC3D032F316E}"/>
    <dgm:cxn modelId="{D6282122-9200-47FC-845C-18A7FEC913C9}" srcId="{8F5EF3F9-1B32-4BD2-9CE9-08853B30FA0B}" destId="{7A49E593-ADD0-4DC0-973F-CFC473DFDC85}" srcOrd="7" destOrd="0" parTransId="{743FF9AC-35F0-4F5A-A3D8-5BB28962A721}" sibTransId="{F5997FC6-CCA4-4F46-A848-7B21FAC26D72}"/>
    <dgm:cxn modelId="{FA3B95B7-D96F-4A73-9A5C-DDFA9CFD8076}" type="presParOf" srcId="{D2F2FB33-72F1-40F5-93A3-3C9040FDC4E0}" destId="{AA50BC69-E76A-4544-943E-9E3A096ED5BF}" srcOrd="0" destOrd="0" presId="urn:microsoft.com/office/officeart/2005/8/layout/chevron2"/>
    <dgm:cxn modelId="{FA28F034-364E-4A8D-95BD-3D2BA474E6DF}" type="presParOf" srcId="{AA50BC69-E76A-4544-943E-9E3A096ED5BF}" destId="{9B8D32B8-2679-4B07-B892-F603AA0759A2}" srcOrd="0" destOrd="0" presId="urn:microsoft.com/office/officeart/2005/8/layout/chevron2"/>
    <dgm:cxn modelId="{4572205F-1D17-4FAD-B7DB-07EC11C21C29}" type="presParOf" srcId="{AA50BC69-E76A-4544-943E-9E3A096ED5BF}" destId="{1D030570-0481-4C14-97E6-AE7D9A550D38}" srcOrd="1" destOrd="0" presId="urn:microsoft.com/office/officeart/2005/8/layout/chevron2"/>
    <dgm:cxn modelId="{F5B561DD-2DCE-43A0-A3E8-64C22B7D0D3A}" type="presParOf" srcId="{D2F2FB33-72F1-40F5-93A3-3C9040FDC4E0}" destId="{CCE97EEC-AE67-41B4-86B1-CF45982B603E}" srcOrd="1" destOrd="0" presId="urn:microsoft.com/office/officeart/2005/8/layout/chevron2"/>
    <dgm:cxn modelId="{E9ADC3A8-A086-49DE-AA8B-13D2EE5058B0}" type="presParOf" srcId="{D2F2FB33-72F1-40F5-93A3-3C9040FDC4E0}" destId="{116A1215-2C94-471C-B974-9015D5FC3CB7}" srcOrd="2" destOrd="0" presId="urn:microsoft.com/office/officeart/2005/8/layout/chevron2"/>
    <dgm:cxn modelId="{B37E116E-2872-464F-ADA5-44A5FCC4E003}" type="presParOf" srcId="{116A1215-2C94-471C-B974-9015D5FC3CB7}" destId="{47BEE5A8-3BB7-4AC1-A7AA-B14889EE58FA}" srcOrd="0" destOrd="0" presId="urn:microsoft.com/office/officeart/2005/8/layout/chevron2"/>
    <dgm:cxn modelId="{F77EF680-4F48-42E0-851C-14D1D33940D5}" type="presParOf" srcId="{116A1215-2C94-471C-B974-9015D5FC3CB7}" destId="{DE306F02-E4FD-40FF-A503-87988066767C}" srcOrd="1" destOrd="0" presId="urn:microsoft.com/office/officeart/2005/8/layout/chevron2"/>
    <dgm:cxn modelId="{24ADE812-9E46-455A-AF6E-5894203A99FD}" type="presParOf" srcId="{D2F2FB33-72F1-40F5-93A3-3C9040FDC4E0}" destId="{263690CE-C552-4E8A-9E64-81CAD24827F1}" srcOrd="3" destOrd="0" presId="urn:microsoft.com/office/officeart/2005/8/layout/chevron2"/>
    <dgm:cxn modelId="{1788EF60-7E07-4904-A1BF-58F5DB0733C9}" type="presParOf" srcId="{D2F2FB33-72F1-40F5-93A3-3C9040FDC4E0}" destId="{AC4D27F3-9E8A-49E1-A511-9F1857E579F8}" srcOrd="4" destOrd="0" presId="urn:microsoft.com/office/officeart/2005/8/layout/chevron2"/>
    <dgm:cxn modelId="{646BB1EA-1850-4A80-8B38-1402AE917A7B}" type="presParOf" srcId="{AC4D27F3-9E8A-49E1-A511-9F1857E579F8}" destId="{45AB5E73-2EB5-4925-B982-5E67DEE8FBAC}" srcOrd="0" destOrd="0" presId="urn:microsoft.com/office/officeart/2005/8/layout/chevron2"/>
    <dgm:cxn modelId="{AA92C117-3FB7-46D8-AEFA-70513800AA03}" type="presParOf" srcId="{AC4D27F3-9E8A-49E1-A511-9F1857E579F8}" destId="{F2BCAE6B-A516-4249-8CDF-7AF25DF9BCC6}" srcOrd="1" destOrd="0" presId="urn:microsoft.com/office/officeart/2005/8/layout/chevron2"/>
    <dgm:cxn modelId="{6B93EA84-6C2B-4000-9A4B-7FA1A5E62D74}" type="presParOf" srcId="{D2F2FB33-72F1-40F5-93A3-3C9040FDC4E0}" destId="{F05FEB36-41C0-4CF5-808B-C992CD188897}" srcOrd="5" destOrd="0" presId="urn:microsoft.com/office/officeart/2005/8/layout/chevron2"/>
    <dgm:cxn modelId="{E46089E4-4641-4689-8067-161E82090AB4}" type="presParOf" srcId="{D2F2FB33-72F1-40F5-93A3-3C9040FDC4E0}" destId="{645110B7-163D-4E1A-849C-CD14298202CB}" srcOrd="6" destOrd="0" presId="urn:microsoft.com/office/officeart/2005/8/layout/chevron2"/>
    <dgm:cxn modelId="{FE8D1B2B-7B81-40E0-8333-3FE0E02CE78B}" type="presParOf" srcId="{645110B7-163D-4E1A-849C-CD14298202CB}" destId="{7CA739E0-39D8-4D1B-9EA5-065665C61BAB}" srcOrd="0" destOrd="0" presId="urn:microsoft.com/office/officeart/2005/8/layout/chevron2"/>
    <dgm:cxn modelId="{1917EADF-EEE8-450B-919E-1D1A2D34E0F7}" type="presParOf" srcId="{645110B7-163D-4E1A-849C-CD14298202CB}" destId="{D9AF8458-9541-4E71-ACE7-0CDEA39E041F}" srcOrd="1" destOrd="0" presId="urn:microsoft.com/office/officeart/2005/8/layout/chevron2"/>
    <dgm:cxn modelId="{B8979BDE-E52D-4124-8B00-CC8EE0EC943D}" type="presParOf" srcId="{D2F2FB33-72F1-40F5-93A3-3C9040FDC4E0}" destId="{7184CD44-BA56-425B-9CF7-355B47D3DD1A}" srcOrd="7" destOrd="0" presId="urn:microsoft.com/office/officeart/2005/8/layout/chevron2"/>
    <dgm:cxn modelId="{CA9287CA-28D1-4CB6-92D2-52287719A094}" type="presParOf" srcId="{D2F2FB33-72F1-40F5-93A3-3C9040FDC4E0}" destId="{92D91BC4-0B57-4844-B871-C3B0C05F794F}" srcOrd="8" destOrd="0" presId="urn:microsoft.com/office/officeart/2005/8/layout/chevron2"/>
    <dgm:cxn modelId="{D8BFADAE-66AD-4591-AC88-829AD6F91EF2}" type="presParOf" srcId="{92D91BC4-0B57-4844-B871-C3B0C05F794F}" destId="{CF02EAB7-FB68-4203-9884-C22342E8E6F4}" srcOrd="0" destOrd="0" presId="urn:microsoft.com/office/officeart/2005/8/layout/chevron2"/>
    <dgm:cxn modelId="{051AF007-44A7-49FA-AAC7-3092F6944253}" type="presParOf" srcId="{92D91BC4-0B57-4844-B871-C3B0C05F794F}" destId="{01A2F89C-B9C9-4FBE-BCC4-456306EBD200}" srcOrd="1" destOrd="0" presId="urn:microsoft.com/office/officeart/2005/8/layout/chevron2"/>
    <dgm:cxn modelId="{1EBFEE07-11A6-4887-BA74-6D61719C049C}" type="presParOf" srcId="{D2F2FB33-72F1-40F5-93A3-3C9040FDC4E0}" destId="{B676D8DA-2FAA-43B9-B688-117E6D0F2B50}" srcOrd="9" destOrd="0" presId="urn:microsoft.com/office/officeart/2005/8/layout/chevron2"/>
    <dgm:cxn modelId="{A76E3A13-8E87-4CB6-AC9F-A0E2A13A6C2D}" type="presParOf" srcId="{D2F2FB33-72F1-40F5-93A3-3C9040FDC4E0}" destId="{25E5C656-88A3-48DD-95F4-3CF8ABFC0F80}" srcOrd="10" destOrd="0" presId="urn:microsoft.com/office/officeart/2005/8/layout/chevron2"/>
    <dgm:cxn modelId="{CF679F61-A815-4DE9-B78F-E90623B6B804}" type="presParOf" srcId="{25E5C656-88A3-48DD-95F4-3CF8ABFC0F80}" destId="{5102DFEA-1497-4A13-9CF6-DD440E27D0B7}" srcOrd="0" destOrd="0" presId="urn:microsoft.com/office/officeart/2005/8/layout/chevron2"/>
    <dgm:cxn modelId="{09FED328-376F-4371-B820-D61268C257F0}" type="presParOf" srcId="{25E5C656-88A3-48DD-95F4-3CF8ABFC0F80}" destId="{E623F172-DA92-4D7A-AA7A-01F53940C1A7}" srcOrd="1" destOrd="0" presId="urn:microsoft.com/office/officeart/2005/8/layout/chevron2"/>
    <dgm:cxn modelId="{13EC4764-3A9A-468B-8A05-B1BB94A18F0C}" type="presParOf" srcId="{D2F2FB33-72F1-40F5-93A3-3C9040FDC4E0}" destId="{2E037BEF-39A3-4D61-8047-23F2A9D3A886}" srcOrd="11" destOrd="0" presId="urn:microsoft.com/office/officeart/2005/8/layout/chevron2"/>
    <dgm:cxn modelId="{01D17E01-406B-4626-8457-2498CA21F2FD}" type="presParOf" srcId="{D2F2FB33-72F1-40F5-93A3-3C9040FDC4E0}" destId="{16880E80-A334-4A41-B469-C5AE5FAB5367}" srcOrd="12" destOrd="0" presId="urn:microsoft.com/office/officeart/2005/8/layout/chevron2"/>
    <dgm:cxn modelId="{13C48EA5-B7A0-45FB-8A11-249440195CCD}" type="presParOf" srcId="{16880E80-A334-4A41-B469-C5AE5FAB5367}" destId="{1B2EA81A-576D-4A6A-8AC5-05D5A02B00C7}" srcOrd="0" destOrd="0" presId="urn:microsoft.com/office/officeart/2005/8/layout/chevron2"/>
    <dgm:cxn modelId="{151DF8FE-6760-4927-BB38-D6412C3F0AD8}" type="presParOf" srcId="{16880E80-A334-4A41-B469-C5AE5FAB5367}" destId="{D3881C12-E7F8-4E24-B222-313A5B8B45F4}" srcOrd="1" destOrd="0" presId="urn:microsoft.com/office/officeart/2005/8/layout/chevron2"/>
    <dgm:cxn modelId="{D48A78CB-B339-4B3F-AC68-CB09262B86C7}" type="presParOf" srcId="{D2F2FB33-72F1-40F5-93A3-3C9040FDC4E0}" destId="{5D85DEA1-AA7D-4618-A2CF-2D06317C9B60}" srcOrd="13" destOrd="0" presId="urn:microsoft.com/office/officeart/2005/8/layout/chevron2"/>
    <dgm:cxn modelId="{3FAE49F3-05C4-4A5C-9CB4-95F3C58B6430}" type="presParOf" srcId="{D2F2FB33-72F1-40F5-93A3-3C9040FDC4E0}" destId="{45F33B74-E53B-4CE6-B354-044EB04BED7E}" srcOrd="14" destOrd="0" presId="urn:microsoft.com/office/officeart/2005/8/layout/chevron2"/>
    <dgm:cxn modelId="{615166BF-7816-4488-A2BC-6B86B8DD38F5}" type="presParOf" srcId="{45F33B74-E53B-4CE6-B354-044EB04BED7E}" destId="{4878697A-9F5F-4FD6-B51A-9371F8FAD503}" srcOrd="0" destOrd="0" presId="urn:microsoft.com/office/officeart/2005/8/layout/chevron2"/>
    <dgm:cxn modelId="{EBADF89C-BDCB-47CF-995D-9859709965E7}" type="presParOf" srcId="{45F33B74-E53B-4CE6-B354-044EB04BED7E}" destId="{532594BF-D313-420B-93F5-90A485143CB4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F5EF3F9-1B32-4BD2-9CE9-08853B30FA0B}" type="doc">
      <dgm:prSet loTypeId="urn:microsoft.com/office/officeart/2005/8/layout/chevron2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pt-BR"/>
        </a:p>
      </dgm:t>
    </dgm:pt>
    <dgm:pt modelId="{AAD45243-047D-486B-BDDB-2A53A6DE6388}">
      <dgm:prSet phldrT="[Texto]"/>
      <dgm:spPr/>
      <dgm:t>
        <a:bodyPr/>
        <a:lstStyle/>
        <a:p>
          <a:r>
            <a:rPr lang="pt-BR" dirty="0" smtClean="0"/>
            <a:t>1ª FASE</a:t>
          </a:r>
          <a:endParaRPr lang="pt-BR" dirty="0"/>
        </a:p>
      </dgm:t>
    </dgm:pt>
    <dgm:pt modelId="{BC193B44-7D3F-4DF8-9E26-EBC6EFCDC15B}" type="parTrans" cxnId="{333B6968-EEF1-4C65-9251-C44F7C2B9EB8}">
      <dgm:prSet/>
      <dgm:spPr/>
      <dgm:t>
        <a:bodyPr/>
        <a:lstStyle/>
        <a:p>
          <a:endParaRPr lang="pt-BR"/>
        </a:p>
      </dgm:t>
    </dgm:pt>
    <dgm:pt modelId="{05C8BB2D-EB2B-460A-A9E2-D9CA06ED2CB3}" type="sibTrans" cxnId="{333B6968-EEF1-4C65-9251-C44F7C2B9EB8}">
      <dgm:prSet/>
      <dgm:spPr/>
      <dgm:t>
        <a:bodyPr/>
        <a:lstStyle/>
        <a:p>
          <a:endParaRPr lang="pt-BR"/>
        </a:p>
      </dgm:t>
    </dgm:pt>
    <dgm:pt modelId="{6FF17877-2C2A-4803-9F02-FD237D12569C}">
      <dgm:prSet phldrT="[Texto]"/>
      <dgm:spPr/>
      <dgm:t>
        <a:bodyPr/>
        <a:lstStyle/>
        <a:p>
          <a:r>
            <a:rPr lang="pt-BR" dirty="0" smtClean="0"/>
            <a:t>EXPEDIENTE INICIAL</a:t>
          </a:r>
          <a:endParaRPr lang="pt-BR" dirty="0"/>
        </a:p>
      </dgm:t>
    </dgm:pt>
    <dgm:pt modelId="{09C5541C-7573-4C60-B761-DEC565C83E8C}" type="parTrans" cxnId="{F10A36AB-D9A1-4CC1-A858-BBB08262599B}">
      <dgm:prSet/>
      <dgm:spPr/>
      <dgm:t>
        <a:bodyPr/>
        <a:lstStyle/>
        <a:p>
          <a:endParaRPr lang="pt-BR"/>
        </a:p>
      </dgm:t>
    </dgm:pt>
    <dgm:pt modelId="{129EA97B-D66D-47B1-B212-AFE895FEB7C7}" type="sibTrans" cxnId="{F10A36AB-D9A1-4CC1-A858-BBB08262599B}">
      <dgm:prSet/>
      <dgm:spPr/>
      <dgm:t>
        <a:bodyPr/>
        <a:lstStyle/>
        <a:p>
          <a:endParaRPr lang="pt-BR"/>
        </a:p>
      </dgm:t>
    </dgm:pt>
    <dgm:pt modelId="{2029140E-E862-4DE5-9DD0-3A84366D11B7}">
      <dgm:prSet phldrT="[Texto]"/>
      <dgm:spPr/>
      <dgm:t>
        <a:bodyPr/>
        <a:lstStyle/>
        <a:p>
          <a:r>
            <a:rPr lang="pt-BR" dirty="0" smtClean="0"/>
            <a:t>2ª FASE</a:t>
          </a:r>
          <a:endParaRPr lang="pt-BR" dirty="0"/>
        </a:p>
      </dgm:t>
    </dgm:pt>
    <dgm:pt modelId="{4018774D-6628-49E6-931F-E5826B80CFF4}" type="parTrans" cxnId="{70252CE7-D68A-4CA6-9949-56E5CC33AC7D}">
      <dgm:prSet/>
      <dgm:spPr/>
      <dgm:t>
        <a:bodyPr/>
        <a:lstStyle/>
        <a:p>
          <a:endParaRPr lang="pt-BR"/>
        </a:p>
      </dgm:t>
    </dgm:pt>
    <dgm:pt modelId="{DD506AF5-38A4-40E1-B04D-FC3D032F316E}" type="sibTrans" cxnId="{70252CE7-D68A-4CA6-9949-56E5CC33AC7D}">
      <dgm:prSet/>
      <dgm:spPr/>
      <dgm:t>
        <a:bodyPr/>
        <a:lstStyle/>
        <a:p>
          <a:endParaRPr lang="pt-BR"/>
        </a:p>
      </dgm:t>
    </dgm:pt>
    <dgm:pt modelId="{D0F881D5-095B-4F05-9E51-0C1221AE3CE6}">
      <dgm:prSet phldrT="[Texto]"/>
      <dgm:spPr/>
      <dgm:t>
        <a:bodyPr/>
        <a:lstStyle/>
        <a:p>
          <a:r>
            <a:rPr lang="pt-BR" dirty="0" smtClean="0"/>
            <a:t>PEQUENO EXPEDIENTE</a:t>
          </a:r>
          <a:endParaRPr lang="pt-BR" dirty="0"/>
        </a:p>
      </dgm:t>
    </dgm:pt>
    <dgm:pt modelId="{AF8A722F-DE3C-4252-BF96-22EE0FBC02B5}" type="parTrans" cxnId="{01E50302-7B40-4B61-B835-8B6E24B6347A}">
      <dgm:prSet/>
      <dgm:spPr/>
      <dgm:t>
        <a:bodyPr/>
        <a:lstStyle/>
        <a:p>
          <a:endParaRPr lang="pt-BR"/>
        </a:p>
      </dgm:t>
    </dgm:pt>
    <dgm:pt modelId="{0710AFE7-1654-497B-9929-B80BA308A170}" type="sibTrans" cxnId="{01E50302-7B40-4B61-B835-8B6E24B6347A}">
      <dgm:prSet/>
      <dgm:spPr/>
      <dgm:t>
        <a:bodyPr/>
        <a:lstStyle/>
        <a:p>
          <a:endParaRPr lang="pt-BR"/>
        </a:p>
      </dgm:t>
    </dgm:pt>
    <dgm:pt modelId="{645A831B-508C-4CEF-AC67-48F1166137DA}">
      <dgm:prSet phldrT="[Texto]"/>
      <dgm:spPr/>
      <dgm:t>
        <a:bodyPr/>
        <a:lstStyle/>
        <a:p>
          <a:r>
            <a:rPr lang="pt-BR" dirty="0" smtClean="0"/>
            <a:t>PROLONGAMENTO DE EXPEDIENTE</a:t>
          </a:r>
          <a:endParaRPr lang="pt-BR" dirty="0"/>
        </a:p>
      </dgm:t>
    </dgm:pt>
    <dgm:pt modelId="{D3EAF1BA-D8FD-477A-BD73-1CD6D693A58E}" type="parTrans" cxnId="{84B01666-B24D-47E6-9011-E4FD1FF4D503}">
      <dgm:prSet/>
      <dgm:spPr/>
      <dgm:t>
        <a:bodyPr/>
        <a:lstStyle/>
        <a:p>
          <a:endParaRPr lang="pt-BR"/>
        </a:p>
      </dgm:t>
    </dgm:pt>
    <dgm:pt modelId="{8848ED31-E928-44F1-83C5-A829BB50CC89}" type="sibTrans" cxnId="{84B01666-B24D-47E6-9011-E4FD1FF4D503}">
      <dgm:prSet/>
      <dgm:spPr/>
      <dgm:t>
        <a:bodyPr/>
        <a:lstStyle/>
        <a:p>
          <a:endParaRPr lang="pt-BR"/>
        </a:p>
      </dgm:t>
    </dgm:pt>
    <dgm:pt modelId="{4C2956BF-8EF1-422B-8DA5-39C79E846747}">
      <dgm:prSet/>
      <dgm:spPr/>
      <dgm:t>
        <a:bodyPr/>
        <a:lstStyle/>
        <a:p>
          <a:r>
            <a:rPr lang="pt-BR" dirty="0" smtClean="0"/>
            <a:t>4ª FASE</a:t>
          </a:r>
          <a:endParaRPr lang="pt-BR" dirty="0"/>
        </a:p>
      </dgm:t>
    </dgm:pt>
    <dgm:pt modelId="{2D65B35D-517D-422C-A9BE-B1D6D0EE06DF}" type="parTrans" cxnId="{27A1E33E-74EE-4E82-BA44-98F5F0A89196}">
      <dgm:prSet/>
      <dgm:spPr/>
      <dgm:t>
        <a:bodyPr/>
        <a:lstStyle/>
        <a:p>
          <a:endParaRPr lang="pt-BR"/>
        </a:p>
      </dgm:t>
    </dgm:pt>
    <dgm:pt modelId="{2B34F5BD-3811-4760-B369-BF6F3B4C686B}" type="sibTrans" cxnId="{27A1E33E-74EE-4E82-BA44-98F5F0A89196}">
      <dgm:prSet/>
      <dgm:spPr/>
      <dgm:t>
        <a:bodyPr/>
        <a:lstStyle/>
        <a:p>
          <a:endParaRPr lang="pt-BR"/>
        </a:p>
      </dgm:t>
    </dgm:pt>
    <dgm:pt modelId="{662EDBE0-65C1-44F7-86EC-19B5E76AA378}">
      <dgm:prSet/>
      <dgm:spPr/>
      <dgm:t>
        <a:bodyPr/>
        <a:lstStyle/>
        <a:p>
          <a:r>
            <a:rPr lang="pt-BR" dirty="0" smtClean="0"/>
            <a:t>ORDEM DO DIA</a:t>
          </a:r>
          <a:endParaRPr lang="pt-BR" dirty="0"/>
        </a:p>
      </dgm:t>
    </dgm:pt>
    <dgm:pt modelId="{5C276829-00AF-4540-A7F6-BCF903448AE7}" type="parTrans" cxnId="{0C4676AD-ABEE-4F42-A37B-D8C7424D2092}">
      <dgm:prSet/>
      <dgm:spPr/>
      <dgm:t>
        <a:bodyPr/>
        <a:lstStyle/>
        <a:p>
          <a:endParaRPr lang="pt-BR"/>
        </a:p>
      </dgm:t>
    </dgm:pt>
    <dgm:pt modelId="{125D35D9-8920-49F5-B5B8-66C6467A5046}" type="sibTrans" cxnId="{0C4676AD-ABEE-4F42-A37B-D8C7424D2092}">
      <dgm:prSet/>
      <dgm:spPr/>
      <dgm:t>
        <a:bodyPr/>
        <a:lstStyle/>
        <a:p>
          <a:endParaRPr lang="pt-BR"/>
        </a:p>
      </dgm:t>
    </dgm:pt>
    <dgm:pt modelId="{0C691E0D-B452-4EE1-ACD0-22DF9FB1714B}">
      <dgm:prSet/>
      <dgm:spPr/>
      <dgm:t>
        <a:bodyPr/>
        <a:lstStyle/>
        <a:p>
          <a:r>
            <a:rPr lang="pt-BR" dirty="0" smtClean="0"/>
            <a:t>5ª FASE</a:t>
          </a:r>
          <a:endParaRPr lang="pt-BR" dirty="0"/>
        </a:p>
      </dgm:t>
    </dgm:pt>
    <dgm:pt modelId="{3C4393F5-AC72-4E04-99DF-A2CE21BB7313}" type="parTrans" cxnId="{2D4FA0C4-6569-4A65-8883-DEBEBB976235}">
      <dgm:prSet/>
      <dgm:spPr/>
      <dgm:t>
        <a:bodyPr/>
        <a:lstStyle/>
        <a:p>
          <a:endParaRPr lang="pt-BR"/>
        </a:p>
      </dgm:t>
    </dgm:pt>
    <dgm:pt modelId="{CA181C5A-CBD4-4716-9163-FF9F76CCA92E}" type="sibTrans" cxnId="{2D4FA0C4-6569-4A65-8883-DEBEBB976235}">
      <dgm:prSet/>
      <dgm:spPr/>
      <dgm:t>
        <a:bodyPr/>
        <a:lstStyle/>
        <a:p>
          <a:endParaRPr lang="pt-BR"/>
        </a:p>
      </dgm:t>
    </dgm:pt>
    <dgm:pt modelId="{DFDC600A-80B2-40F4-9955-AB34BFE6C47B}">
      <dgm:prSet/>
      <dgm:spPr/>
      <dgm:t>
        <a:bodyPr/>
        <a:lstStyle/>
        <a:p>
          <a:r>
            <a:rPr lang="pt-BR" dirty="0" smtClean="0"/>
            <a:t>PROLONGAMENTO DA ORDEM DO DIA</a:t>
          </a:r>
          <a:endParaRPr lang="pt-BR" dirty="0"/>
        </a:p>
      </dgm:t>
    </dgm:pt>
    <dgm:pt modelId="{0F627852-0077-40D2-B551-663DCB33A812}" type="parTrans" cxnId="{6D5B09DD-F59E-4E10-927D-71DDB8577DCA}">
      <dgm:prSet/>
      <dgm:spPr/>
      <dgm:t>
        <a:bodyPr/>
        <a:lstStyle/>
        <a:p>
          <a:endParaRPr lang="pt-BR"/>
        </a:p>
      </dgm:t>
    </dgm:pt>
    <dgm:pt modelId="{17DAF8DD-D2CE-46C8-8064-B18DB0D9247C}" type="sibTrans" cxnId="{6D5B09DD-F59E-4E10-927D-71DDB8577DCA}">
      <dgm:prSet/>
      <dgm:spPr/>
      <dgm:t>
        <a:bodyPr/>
        <a:lstStyle/>
        <a:p>
          <a:endParaRPr lang="pt-BR"/>
        </a:p>
      </dgm:t>
    </dgm:pt>
    <dgm:pt modelId="{662012A1-7A04-42CE-A4A2-4BE74AD2E249}">
      <dgm:prSet/>
      <dgm:spPr/>
      <dgm:t>
        <a:bodyPr/>
        <a:lstStyle/>
        <a:p>
          <a:r>
            <a:rPr lang="pt-BR" dirty="0" smtClean="0"/>
            <a:t>7ª FASE</a:t>
          </a:r>
          <a:endParaRPr lang="pt-BR" dirty="0"/>
        </a:p>
      </dgm:t>
    </dgm:pt>
    <dgm:pt modelId="{E901D4EB-3917-4629-BD20-B7FFFDE53B1C}" type="parTrans" cxnId="{6EF3944A-CE2F-4494-BEE7-7514A4E63F67}">
      <dgm:prSet/>
      <dgm:spPr/>
      <dgm:t>
        <a:bodyPr/>
        <a:lstStyle/>
        <a:p>
          <a:endParaRPr lang="pt-BR"/>
        </a:p>
      </dgm:t>
    </dgm:pt>
    <dgm:pt modelId="{97A387D1-8147-40B2-8D87-740DD826BD10}" type="sibTrans" cxnId="{6EF3944A-CE2F-4494-BEE7-7514A4E63F67}">
      <dgm:prSet/>
      <dgm:spPr/>
      <dgm:t>
        <a:bodyPr/>
        <a:lstStyle/>
        <a:p>
          <a:endParaRPr lang="pt-BR"/>
        </a:p>
      </dgm:t>
    </dgm:pt>
    <dgm:pt modelId="{50EC3599-6E48-4B8C-99E1-7B7A91F3BC50}">
      <dgm:prSet/>
      <dgm:spPr/>
      <dgm:t>
        <a:bodyPr/>
        <a:lstStyle/>
        <a:p>
          <a:r>
            <a:rPr lang="pt-BR" dirty="0" smtClean="0"/>
            <a:t>TEMPO DE LIDERANÇA </a:t>
          </a:r>
          <a:endParaRPr lang="pt-BR" dirty="0"/>
        </a:p>
      </dgm:t>
    </dgm:pt>
    <dgm:pt modelId="{5154B882-E0E9-41D8-BFA4-C2D754AD73CB}" type="parTrans" cxnId="{C564D9DA-52EA-405D-8CFF-956945949A4B}">
      <dgm:prSet/>
      <dgm:spPr/>
      <dgm:t>
        <a:bodyPr/>
        <a:lstStyle/>
        <a:p>
          <a:endParaRPr lang="pt-BR"/>
        </a:p>
      </dgm:t>
    </dgm:pt>
    <dgm:pt modelId="{08DCB290-B39D-4316-BBBC-7B26483FAFBA}" type="sibTrans" cxnId="{C564D9DA-52EA-405D-8CFF-956945949A4B}">
      <dgm:prSet/>
      <dgm:spPr/>
      <dgm:t>
        <a:bodyPr/>
        <a:lstStyle/>
        <a:p>
          <a:endParaRPr lang="pt-BR"/>
        </a:p>
      </dgm:t>
    </dgm:pt>
    <dgm:pt modelId="{7A49E593-ADD0-4DC0-973F-CFC473DFDC85}">
      <dgm:prSet/>
      <dgm:spPr/>
      <dgm:t>
        <a:bodyPr/>
        <a:lstStyle/>
        <a:p>
          <a:r>
            <a:rPr lang="pt-BR" dirty="0" smtClean="0"/>
            <a:t>8ª FASE</a:t>
          </a:r>
          <a:endParaRPr lang="pt-BR" dirty="0"/>
        </a:p>
      </dgm:t>
    </dgm:pt>
    <dgm:pt modelId="{743FF9AC-35F0-4F5A-A3D8-5BB28962A721}" type="parTrans" cxnId="{D6282122-9200-47FC-845C-18A7FEC913C9}">
      <dgm:prSet/>
      <dgm:spPr/>
      <dgm:t>
        <a:bodyPr/>
        <a:lstStyle/>
        <a:p>
          <a:endParaRPr lang="pt-BR"/>
        </a:p>
      </dgm:t>
    </dgm:pt>
    <dgm:pt modelId="{F5997FC6-CCA4-4F46-A848-7B21FAC26D72}" type="sibTrans" cxnId="{D6282122-9200-47FC-845C-18A7FEC913C9}">
      <dgm:prSet/>
      <dgm:spPr/>
      <dgm:t>
        <a:bodyPr/>
        <a:lstStyle/>
        <a:p>
          <a:endParaRPr lang="pt-BR"/>
        </a:p>
      </dgm:t>
    </dgm:pt>
    <dgm:pt modelId="{1A7195B9-BA23-4783-AFE7-6B9EED6D0EAC}">
      <dgm:prSet/>
      <dgm:spPr/>
      <dgm:t>
        <a:bodyPr/>
        <a:lstStyle/>
        <a:p>
          <a:r>
            <a:rPr lang="pt-BR" dirty="0" smtClean="0"/>
            <a:t>EXPLICAÇÕES PESSOAIS</a:t>
          </a:r>
          <a:endParaRPr lang="pt-BR" dirty="0"/>
        </a:p>
      </dgm:t>
    </dgm:pt>
    <dgm:pt modelId="{E51E29D9-E974-47D1-B5E7-2ECD7D4F4FEE}" type="parTrans" cxnId="{CE0D6C52-8582-485E-87BE-78EC66DD0379}">
      <dgm:prSet/>
      <dgm:spPr/>
      <dgm:t>
        <a:bodyPr/>
        <a:lstStyle/>
        <a:p>
          <a:endParaRPr lang="pt-BR"/>
        </a:p>
      </dgm:t>
    </dgm:pt>
    <dgm:pt modelId="{22952ABA-414A-4B69-A93E-71A140115130}" type="sibTrans" cxnId="{CE0D6C52-8582-485E-87BE-78EC66DD0379}">
      <dgm:prSet/>
      <dgm:spPr/>
      <dgm:t>
        <a:bodyPr/>
        <a:lstStyle/>
        <a:p>
          <a:endParaRPr lang="pt-BR"/>
        </a:p>
      </dgm:t>
    </dgm:pt>
    <dgm:pt modelId="{8EE7A7E3-7767-4680-84E6-6AF6CEA76C2A}">
      <dgm:prSet phldrT="[Texto]"/>
      <dgm:spPr/>
      <dgm:t>
        <a:bodyPr/>
        <a:lstStyle/>
        <a:p>
          <a:r>
            <a:rPr lang="pt-BR" dirty="0" smtClean="0"/>
            <a:t>3ª FASE</a:t>
          </a:r>
        </a:p>
      </dgm:t>
    </dgm:pt>
    <dgm:pt modelId="{8CE27E99-5A7B-457F-8F2C-F2BBAE378EEC}" type="sibTrans" cxnId="{ADA60512-3385-4A98-A89C-E7695C57F4E9}">
      <dgm:prSet/>
      <dgm:spPr/>
      <dgm:t>
        <a:bodyPr/>
        <a:lstStyle/>
        <a:p>
          <a:endParaRPr lang="pt-BR"/>
        </a:p>
      </dgm:t>
    </dgm:pt>
    <dgm:pt modelId="{68F4F372-6C2B-40E5-818C-078D96A74D5F}" type="parTrans" cxnId="{ADA60512-3385-4A98-A89C-E7695C57F4E9}">
      <dgm:prSet/>
      <dgm:spPr/>
      <dgm:t>
        <a:bodyPr/>
        <a:lstStyle/>
        <a:p>
          <a:endParaRPr lang="pt-BR"/>
        </a:p>
      </dgm:t>
    </dgm:pt>
    <dgm:pt modelId="{B0EAB525-B674-44D1-853F-A8A73D783A8D}">
      <dgm:prSet/>
      <dgm:spPr/>
      <dgm:t>
        <a:bodyPr/>
        <a:lstStyle/>
        <a:p>
          <a:r>
            <a:rPr lang="pt-BR" dirty="0" smtClean="0"/>
            <a:t>6ª FASE</a:t>
          </a:r>
          <a:endParaRPr lang="pt-BR" dirty="0"/>
        </a:p>
      </dgm:t>
    </dgm:pt>
    <dgm:pt modelId="{65FAB5F1-CFD1-4716-B11E-624421F891EB}" type="parTrans" cxnId="{59CA9F7C-ABAA-430C-B981-FEBD0EF44937}">
      <dgm:prSet/>
      <dgm:spPr/>
      <dgm:t>
        <a:bodyPr/>
        <a:lstStyle/>
        <a:p>
          <a:endParaRPr lang="pt-BR"/>
        </a:p>
      </dgm:t>
    </dgm:pt>
    <dgm:pt modelId="{8120DB5B-D274-470E-883E-539EAB57B770}" type="sibTrans" cxnId="{59CA9F7C-ABAA-430C-B981-FEBD0EF44937}">
      <dgm:prSet/>
      <dgm:spPr/>
      <dgm:t>
        <a:bodyPr/>
        <a:lstStyle/>
        <a:p>
          <a:endParaRPr lang="pt-BR"/>
        </a:p>
      </dgm:t>
    </dgm:pt>
    <dgm:pt modelId="{AE06E5D8-0E34-43A2-8481-A4267EFB5082}">
      <dgm:prSet/>
      <dgm:spPr/>
      <dgm:t>
        <a:bodyPr/>
        <a:lstStyle/>
        <a:p>
          <a:r>
            <a:rPr lang="pt-BR" dirty="0" smtClean="0"/>
            <a:t>GRANDE EXPEDIENTE</a:t>
          </a:r>
          <a:endParaRPr lang="pt-BR" dirty="0"/>
        </a:p>
      </dgm:t>
    </dgm:pt>
    <dgm:pt modelId="{F6B04462-D946-43C5-A304-23FC6703FD42}" type="parTrans" cxnId="{0F02B9ED-306A-4311-8411-D76E2ED98011}">
      <dgm:prSet/>
      <dgm:spPr/>
      <dgm:t>
        <a:bodyPr/>
        <a:lstStyle/>
        <a:p>
          <a:endParaRPr lang="pt-BR"/>
        </a:p>
      </dgm:t>
    </dgm:pt>
    <dgm:pt modelId="{107D738A-0112-4F72-87E3-789B531340BC}" type="sibTrans" cxnId="{0F02B9ED-306A-4311-8411-D76E2ED98011}">
      <dgm:prSet/>
      <dgm:spPr/>
      <dgm:t>
        <a:bodyPr/>
        <a:lstStyle/>
        <a:p>
          <a:endParaRPr lang="pt-BR"/>
        </a:p>
      </dgm:t>
    </dgm:pt>
    <dgm:pt modelId="{D2F2FB33-72F1-40F5-93A3-3C9040FDC4E0}" type="pres">
      <dgm:prSet presAssocID="{8F5EF3F9-1B32-4BD2-9CE9-08853B30FA0B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AA50BC69-E76A-4544-943E-9E3A096ED5BF}" type="pres">
      <dgm:prSet presAssocID="{AAD45243-047D-486B-BDDB-2A53A6DE6388}" presName="composite" presStyleCnt="0"/>
      <dgm:spPr/>
    </dgm:pt>
    <dgm:pt modelId="{9B8D32B8-2679-4B07-B892-F603AA0759A2}" type="pres">
      <dgm:prSet presAssocID="{AAD45243-047D-486B-BDDB-2A53A6DE6388}" presName="parentText" presStyleLbl="alignNode1" presStyleIdx="0" presStyleCnt="8" custLinFactNeighborX="0" custLinFactNeighborY="6842">
        <dgm:presLayoutVars>
          <dgm:chMax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1D030570-0481-4C14-97E6-AE7D9A550D38}" type="pres">
      <dgm:prSet presAssocID="{AAD45243-047D-486B-BDDB-2A53A6DE6388}" presName="descendantText" presStyleLbl="alignAcc1" presStyleIdx="0" presStyleCnt="8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CCE97EEC-AE67-41B4-86B1-CF45982B603E}" type="pres">
      <dgm:prSet presAssocID="{05C8BB2D-EB2B-460A-A9E2-D9CA06ED2CB3}" presName="sp" presStyleCnt="0"/>
      <dgm:spPr/>
    </dgm:pt>
    <dgm:pt modelId="{116A1215-2C94-471C-B974-9015D5FC3CB7}" type="pres">
      <dgm:prSet presAssocID="{2029140E-E862-4DE5-9DD0-3A84366D11B7}" presName="composite" presStyleCnt="0"/>
      <dgm:spPr/>
    </dgm:pt>
    <dgm:pt modelId="{47BEE5A8-3BB7-4AC1-A7AA-B14889EE58FA}" type="pres">
      <dgm:prSet presAssocID="{2029140E-E862-4DE5-9DD0-3A84366D11B7}" presName="parentText" presStyleLbl="alignNode1" presStyleIdx="1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DE306F02-E4FD-40FF-A503-87988066767C}" type="pres">
      <dgm:prSet presAssocID="{2029140E-E862-4DE5-9DD0-3A84366D11B7}" presName="descendantText" presStyleLbl="alignAcc1" presStyleIdx="1" presStyleCnt="8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263690CE-C552-4E8A-9E64-81CAD24827F1}" type="pres">
      <dgm:prSet presAssocID="{DD506AF5-38A4-40E1-B04D-FC3D032F316E}" presName="sp" presStyleCnt="0"/>
      <dgm:spPr/>
    </dgm:pt>
    <dgm:pt modelId="{AC4D27F3-9E8A-49E1-A511-9F1857E579F8}" type="pres">
      <dgm:prSet presAssocID="{8EE7A7E3-7767-4680-84E6-6AF6CEA76C2A}" presName="composite" presStyleCnt="0"/>
      <dgm:spPr/>
    </dgm:pt>
    <dgm:pt modelId="{45AB5E73-2EB5-4925-B982-5E67DEE8FBAC}" type="pres">
      <dgm:prSet presAssocID="{8EE7A7E3-7767-4680-84E6-6AF6CEA76C2A}" presName="parentText" presStyleLbl="alignNode1" presStyleIdx="2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F2BCAE6B-A516-4249-8CDF-7AF25DF9BCC6}" type="pres">
      <dgm:prSet presAssocID="{8EE7A7E3-7767-4680-84E6-6AF6CEA76C2A}" presName="descendantText" presStyleLbl="alignAcc1" presStyleIdx="2" presStyleCnt="8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F05FEB36-41C0-4CF5-808B-C992CD188897}" type="pres">
      <dgm:prSet presAssocID="{8CE27E99-5A7B-457F-8F2C-F2BBAE378EEC}" presName="sp" presStyleCnt="0"/>
      <dgm:spPr/>
    </dgm:pt>
    <dgm:pt modelId="{645110B7-163D-4E1A-849C-CD14298202CB}" type="pres">
      <dgm:prSet presAssocID="{4C2956BF-8EF1-422B-8DA5-39C79E846747}" presName="composite" presStyleCnt="0"/>
      <dgm:spPr/>
    </dgm:pt>
    <dgm:pt modelId="{7CA739E0-39D8-4D1B-9EA5-065665C61BAB}" type="pres">
      <dgm:prSet presAssocID="{4C2956BF-8EF1-422B-8DA5-39C79E846747}" presName="parentText" presStyleLbl="alignNode1" presStyleIdx="3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D9AF8458-9541-4E71-ACE7-0CDEA39E041F}" type="pres">
      <dgm:prSet presAssocID="{4C2956BF-8EF1-422B-8DA5-39C79E846747}" presName="descendantText" presStyleLbl="alignAcc1" presStyleIdx="3" presStyleCnt="8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7184CD44-BA56-425B-9CF7-355B47D3DD1A}" type="pres">
      <dgm:prSet presAssocID="{2B34F5BD-3811-4760-B369-BF6F3B4C686B}" presName="sp" presStyleCnt="0"/>
      <dgm:spPr/>
    </dgm:pt>
    <dgm:pt modelId="{92D91BC4-0B57-4844-B871-C3B0C05F794F}" type="pres">
      <dgm:prSet presAssocID="{0C691E0D-B452-4EE1-ACD0-22DF9FB1714B}" presName="composite" presStyleCnt="0"/>
      <dgm:spPr/>
    </dgm:pt>
    <dgm:pt modelId="{CF02EAB7-FB68-4203-9884-C22342E8E6F4}" type="pres">
      <dgm:prSet presAssocID="{0C691E0D-B452-4EE1-ACD0-22DF9FB1714B}" presName="parentText" presStyleLbl="alignNode1" presStyleIdx="4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01A2F89C-B9C9-4FBE-BCC4-456306EBD200}" type="pres">
      <dgm:prSet presAssocID="{0C691E0D-B452-4EE1-ACD0-22DF9FB1714B}" presName="descendantText" presStyleLbl="alignAcc1" presStyleIdx="4" presStyleCnt="8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B676D8DA-2FAA-43B9-B688-117E6D0F2B50}" type="pres">
      <dgm:prSet presAssocID="{CA181C5A-CBD4-4716-9163-FF9F76CCA92E}" presName="sp" presStyleCnt="0"/>
      <dgm:spPr/>
    </dgm:pt>
    <dgm:pt modelId="{25E5C656-88A3-48DD-95F4-3CF8ABFC0F80}" type="pres">
      <dgm:prSet presAssocID="{B0EAB525-B674-44D1-853F-A8A73D783A8D}" presName="composite" presStyleCnt="0"/>
      <dgm:spPr/>
    </dgm:pt>
    <dgm:pt modelId="{5102DFEA-1497-4A13-9CF6-DD440E27D0B7}" type="pres">
      <dgm:prSet presAssocID="{B0EAB525-B674-44D1-853F-A8A73D783A8D}" presName="parentText" presStyleLbl="alignNode1" presStyleIdx="5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E623F172-DA92-4D7A-AA7A-01F53940C1A7}" type="pres">
      <dgm:prSet presAssocID="{B0EAB525-B674-44D1-853F-A8A73D783A8D}" presName="descendantText" presStyleLbl="alignAcc1" presStyleIdx="5" presStyleCnt="8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2E037BEF-39A3-4D61-8047-23F2A9D3A886}" type="pres">
      <dgm:prSet presAssocID="{8120DB5B-D274-470E-883E-539EAB57B770}" presName="sp" presStyleCnt="0"/>
      <dgm:spPr/>
    </dgm:pt>
    <dgm:pt modelId="{16880E80-A334-4A41-B469-C5AE5FAB5367}" type="pres">
      <dgm:prSet presAssocID="{662012A1-7A04-42CE-A4A2-4BE74AD2E249}" presName="composite" presStyleCnt="0"/>
      <dgm:spPr/>
    </dgm:pt>
    <dgm:pt modelId="{1B2EA81A-576D-4A6A-8AC5-05D5A02B00C7}" type="pres">
      <dgm:prSet presAssocID="{662012A1-7A04-42CE-A4A2-4BE74AD2E249}" presName="parentText" presStyleLbl="alignNode1" presStyleIdx="6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D3881C12-E7F8-4E24-B222-313A5B8B45F4}" type="pres">
      <dgm:prSet presAssocID="{662012A1-7A04-42CE-A4A2-4BE74AD2E249}" presName="descendantText" presStyleLbl="alignAcc1" presStyleIdx="6" presStyleCnt="8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5D85DEA1-AA7D-4618-A2CF-2D06317C9B60}" type="pres">
      <dgm:prSet presAssocID="{97A387D1-8147-40B2-8D87-740DD826BD10}" presName="sp" presStyleCnt="0"/>
      <dgm:spPr/>
    </dgm:pt>
    <dgm:pt modelId="{45F33B74-E53B-4CE6-B354-044EB04BED7E}" type="pres">
      <dgm:prSet presAssocID="{7A49E593-ADD0-4DC0-973F-CFC473DFDC85}" presName="composite" presStyleCnt="0"/>
      <dgm:spPr/>
    </dgm:pt>
    <dgm:pt modelId="{4878697A-9F5F-4FD6-B51A-9371F8FAD503}" type="pres">
      <dgm:prSet presAssocID="{7A49E593-ADD0-4DC0-973F-CFC473DFDC85}" presName="parentText" presStyleLbl="alignNode1" presStyleIdx="7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532594BF-D313-420B-93F5-90A485143CB4}" type="pres">
      <dgm:prSet presAssocID="{7A49E593-ADD0-4DC0-973F-CFC473DFDC85}" presName="descendantText" presStyleLbl="alignAcc1" presStyleIdx="7" presStyleCnt="8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040086BE-54A6-4EDB-AC80-B645543F3089}" type="presOf" srcId="{0C691E0D-B452-4EE1-ACD0-22DF9FB1714B}" destId="{CF02EAB7-FB68-4203-9884-C22342E8E6F4}" srcOrd="0" destOrd="0" presId="urn:microsoft.com/office/officeart/2005/8/layout/chevron2"/>
    <dgm:cxn modelId="{F7A340E5-6BCB-4D56-916A-F993536C435E}" type="presOf" srcId="{2029140E-E862-4DE5-9DD0-3A84366D11B7}" destId="{47BEE5A8-3BB7-4AC1-A7AA-B14889EE58FA}" srcOrd="0" destOrd="0" presId="urn:microsoft.com/office/officeart/2005/8/layout/chevron2"/>
    <dgm:cxn modelId="{CA38C16C-BD89-4D6B-89FC-F33F0A86B880}" type="presOf" srcId="{1A7195B9-BA23-4783-AFE7-6B9EED6D0EAC}" destId="{532594BF-D313-420B-93F5-90A485143CB4}" srcOrd="0" destOrd="0" presId="urn:microsoft.com/office/officeart/2005/8/layout/chevron2"/>
    <dgm:cxn modelId="{6EF3944A-CE2F-4494-BEE7-7514A4E63F67}" srcId="{8F5EF3F9-1B32-4BD2-9CE9-08853B30FA0B}" destId="{662012A1-7A04-42CE-A4A2-4BE74AD2E249}" srcOrd="6" destOrd="0" parTransId="{E901D4EB-3917-4629-BD20-B7FFFDE53B1C}" sibTransId="{97A387D1-8147-40B2-8D87-740DD826BD10}"/>
    <dgm:cxn modelId="{064C6A7C-6E26-4CC9-B623-4648CC4FF2B4}" type="presOf" srcId="{645A831B-508C-4CEF-AC67-48F1166137DA}" destId="{F2BCAE6B-A516-4249-8CDF-7AF25DF9BCC6}" srcOrd="0" destOrd="0" presId="urn:microsoft.com/office/officeart/2005/8/layout/chevron2"/>
    <dgm:cxn modelId="{315DAC8C-3016-4B55-99D3-81C69A0C2A64}" type="presOf" srcId="{7A49E593-ADD0-4DC0-973F-CFC473DFDC85}" destId="{4878697A-9F5F-4FD6-B51A-9371F8FAD503}" srcOrd="0" destOrd="0" presId="urn:microsoft.com/office/officeart/2005/8/layout/chevron2"/>
    <dgm:cxn modelId="{CE0D6C52-8582-485E-87BE-78EC66DD0379}" srcId="{7A49E593-ADD0-4DC0-973F-CFC473DFDC85}" destId="{1A7195B9-BA23-4783-AFE7-6B9EED6D0EAC}" srcOrd="0" destOrd="0" parTransId="{E51E29D9-E974-47D1-B5E7-2ECD7D4F4FEE}" sibTransId="{22952ABA-414A-4B69-A93E-71A140115130}"/>
    <dgm:cxn modelId="{6B6E3EA1-4A39-4D3A-8A40-517B1487FB34}" type="presOf" srcId="{AAD45243-047D-486B-BDDB-2A53A6DE6388}" destId="{9B8D32B8-2679-4B07-B892-F603AA0759A2}" srcOrd="0" destOrd="0" presId="urn:microsoft.com/office/officeart/2005/8/layout/chevron2"/>
    <dgm:cxn modelId="{635194E7-54B9-4DD8-89DD-394C7BF4AD4F}" type="presOf" srcId="{4C2956BF-8EF1-422B-8DA5-39C79E846747}" destId="{7CA739E0-39D8-4D1B-9EA5-065665C61BAB}" srcOrd="0" destOrd="0" presId="urn:microsoft.com/office/officeart/2005/8/layout/chevron2"/>
    <dgm:cxn modelId="{59CA9F7C-ABAA-430C-B981-FEBD0EF44937}" srcId="{8F5EF3F9-1B32-4BD2-9CE9-08853B30FA0B}" destId="{B0EAB525-B674-44D1-853F-A8A73D783A8D}" srcOrd="5" destOrd="0" parTransId="{65FAB5F1-CFD1-4716-B11E-624421F891EB}" sibTransId="{8120DB5B-D274-470E-883E-539EAB57B770}"/>
    <dgm:cxn modelId="{E8237ADF-AEA0-4B97-8E98-C7F00EF512CE}" type="presOf" srcId="{D0F881D5-095B-4F05-9E51-0C1221AE3CE6}" destId="{DE306F02-E4FD-40FF-A503-87988066767C}" srcOrd="0" destOrd="0" presId="urn:microsoft.com/office/officeart/2005/8/layout/chevron2"/>
    <dgm:cxn modelId="{84B01666-B24D-47E6-9011-E4FD1FF4D503}" srcId="{8EE7A7E3-7767-4680-84E6-6AF6CEA76C2A}" destId="{645A831B-508C-4CEF-AC67-48F1166137DA}" srcOrd="0" destOrd="0" parTransId="{D3EAF1BA-D8FD-477A-BD73-1CD6D693A58E}" sibTransId="{8848ED31-E928-44F1-83C5-A829BB50CC89}"/>
    <dgm:cxn modelId="{29CAF9B0-23D7-4E35-81DD-4162A1183849}" type="presOf" srcId="{B0EAB525-B674-44D1-853F-A8A73D783A8D}" destId="{5102DFEA-1497-4A13-9CF6-DD440E27D0B7}" srcOrd="0" destOrd="0" presId="urn:microsoft.com/office/officeart/2005/8/layout/chevron2"/>
    <dgm:cxn modelId="{70252CE7-D68A-4CA6-9949-56E5CC33AC7D}" srcId="{8F5EF3F9-1B32-4BD2-9CE9-08853B30FA0B}" destId="{2029140E-E862-4DE5-9DD0-3A84366D11B7}" srcOrd="1" destOrd="0" parTransId="{4018774D-6628-49E6-931F-E5826B80CFF4}" sibTransId="{DD506AF5-38A4-40E1-B04D-FC3D032F316E}"/>
    <dgm:cxn modelId="{C0B35DDE-C1AB-4FA0-8858-F76CC8615297}" type="presOf" srcId="{6FF17877-2C2A-4803-9F02-FD237D12569C}" destId="{1D030570-0481-4C14-97E6-AE7D9A550D38}" srcOrd="0" destOrd="0" presId="urn:microsoft.com/office/officeart/2005/8/layout/chevron2"/>
    <dgm:cxn modelId="{2D4FA0C4-6569-4A65-8883-DEBEBB976235}" srcId="{8F5EF3F9-1B32-4BD2-9CE9-08853B30FA0B}" destId="{0C691E0D-B452-4EE1-ACD0-22DF9FB1714B}" srcOrd="4" destOrd="0" parTransId="{3C4393F5-AC72-4E04-99DF-A2CE21BB7313}" sibTransId="{CA181C5A-CBD4-4716-9163-FF9F76CCA92E}"/>
    <dgm:cxn modelId="{6D5B09DD-F59E-4E10-927D-71DDB8577DCA}" srcId="{0C691E0D-B452-4EE1-ACD0-22DF9FB1714B}" destId="{DFDC600A-80B2-40F4-9955-AB34BFE6C47B}" srcOrd="0" destOrd="0" parTransId="{0F627852-0077-40D2-B551-663DCB33A812}" sibTransId="{17DAF8DD-D2CE-46C8-8064-B18DB0D9247C}"/>
    <dgm:cxn modelId="{5E9E3240-8D84-429C-8F5D-74AA838E3C88}" type="presOf" srcId="{50EC3599-6E48-4B8C-99E1-7B7A91F3BC50}" destId="{D3881C12-E7F8-4E24-B222-313A5B8B45F4}" srcOrd="0" destOrd="0" presId="urn:microsoft.com/office/officeart/2005/8/layout/chevron2"/>
    <dgm:cxn modelId="{96D8AFF9-BE71-4660-A152-0FCEF2928A09}" type="presOf" srcId="{662012A1-7A04-42CE-A4A2-4BE74AD2E249}" destId="{1B2EA81A-576D-4A6A-8AC5-05D5A02B00C7}" srcOrd="0" destOrd="0" presId="urn:microsoft.com/office/officeart/2005/8/layout/chevron2"/>
    <dgm:cxn modelId="{42D5B13C-26E8-4D44-A87B-F299AA66D259}" type="presOf" srcId="{DFDC600A-80B2-40F4-9955-AB34BFE6C47B}" destId="{01A2F89C-B9C9-4FBE-BCC4-456306EBD200}" srcOrd="0" destOrd="0" presId="urn:microsoft.com/office/officeart/2005/8/layout/chevron2"/>
    <dgm:cxn modelId="{D6282122-9200-47FC-845C-18A7FEC913C9}" srcId="{8F5EF3F9-1B32-4BD2-9CE9-08853B30FA0B}" destId="{7A49E593-ADD0-4DC0-973F-CFC473DFDC85}" srcOrd="7" destOrd="0" parTransId="{743FF9AC-35F0-4F5A-A3D8-5BB28962A721}" sibTransId="{F5997FC6-CCA4-4F46-A848-7B21FAC26D72}"/>
    <dgm:cxn modelId="{F10A36AB-D9A1-4CC1-A858-BBB08262599B}" srcId="{AAD45243-047D-486B-BDDB-2A53A6DE6388}" destId="{6FF17877-2C2A-4803-9F02-FD237D12569C}" srcOrd="0" destOrd="0" parTransId="{09C5541C-7573-4C60-B761-DEC565C83E8C}" sibTransId="{129EA97B-D66D-47B1-B212-AFE895FEB7C7}"/>
    <dgm:cxn modelId="{ECF1C80C-CEF0-4AEB-A981-02F19C98F317}" type="presOf" srcId="{8F5EF3F9-1B32-4BD2-9CE9-08853B30FA0B}" destId="{D2F2FB33-72F1-40F5-93A3-3C9040FDC4E0}" srcOrd="0" destOrd="0" presId="urn:microsoft.com/office/officeart/2005/8/layout/chevron2"/>
    <dgm:cxn modelId="{F48722A0-77E9-4C14-903C-8D967FC7ED86}" type="presOf" srcId="{662EDBE0-65C1-44F7-86EC-19B5E76AA378}" destId="{D9AF8458-9541-4E71-ACE7-0CDEA39E041F}" srcOrd="0" destOrd="0" presId="urn:microsoft.com/office/officeart/2005/8/layout/chevron2"/>
    <dgm:cxn modelId="{9FB5BBDD-601A-40D7-91C3-AC01FBEB91DD}" type="presOf" srcId="{AE06E5D8-0E34-43A2-8481-A4267EFB5082}" destId="{E623F172-DA92-4D7A-AA7A-01F53940C1A7}" srcOrd="0" destOrd="0" presId="urn:microsoft.com/office/officeart/2005/8/layout/chevron2"/>
    <dgm:cxn modelId="{C564D9DA-52EA-405D-8CFF-956945949A4B}" srcId="{662012A1-7A04-42CE-A4A2-4BE74AD2E249}" destId="{50EC3599-6E48-4B8C-99E1-7B7A91F3BC50}" srcOrd="0" destOrd="0" parTransId="{5154B882-E0E9-41D8-BFA4-C2D754AD73CB}" sibTransId="{08DCB290-B39D-4316-BBBC-7B26483FAFBA}"/>
    <dgm:cxn modelId="{333B6968-EEF1-4C65-9251-C44F7C2B9EB8}" srcId="{8F5EF3F9-1B32-4BD2-9CE9-08853B30FA0B}" destId="{AAD45243-047D-486B-BDDB-2A53A6DE6388}" srcOrd="0" destOrd="0" parTransId="{BC193B44-7D3F-4DF8-9E26-EBC6EFCDC15B}" sibTransId="{05C8BB2D-EB2B-460A-A9E2-D9CA06ED2CB3}"/>
    <dgm:cxn modelId="{19FBC731-137C-4E9E-9071-A9B7233EDC9F}" type="presOf" srcId="{8EE7A7E3-7767-4680-84E6-6AF6CEA76C2A}" destId="{45AB5E73-2EB5-4925-B982-5E67DEE8FBAC}" srcOrd="0" destOrd="0" presId="urn:microsoft.com/office/officeart/2005/8/layout/chevron2"/>
    <dgm:cxn modelId="{0C4676AD-ABEE-4F42-A37B-D8C7424D2092}" srcId="{4C2956BF-8EF1-422B-8DA5-39C79E846747}" destId="{662EDBE0-65C1-44F7-86EC-19B5E76AA378}" srcOrd="0" destOrd="0" parTransId="{5C276829-00AF-4540-A7F6-BCF903448AE7}" sibTransId="{125D35D9-8920-49F5-B5B8-66C6467A5046}"/>
    <dgm:cxn modelId="{01E50302-7B40-4B61-B835-8B6E24B6347A}" srcId="{2029140E-E862-4DE5-9DD0-3A84366D11B7}" destId="{D0F881D5-095B-4F05-9E51-0C1221AE3CE6}" srcOrd="0" destOrd="0" parTransId="{AF8A722F-DE3C-4252-BF96-22EE0FBC02B5}" sibTransId="{0710AFE7-1654-497B-9929-B80BA308A170}"/>
    <dgm:cxn modelId="{ADA60512-3385-4A98-A89C-E7695C57F4E9}" srcId="{8F5EF3F9-1B32-4BD2-9CE9-08853B30FA0B}" destId="{8EE7A7E3-7767-4680-84E6-6AF6CEA76C2A}" srcOrd="2" destOrd="0" parTransId="{68F4F372-6C2B-40E5-818C-078D96A74D5F}" sibTransId="{8CE27E99-5A7B-457F-8F2C-F2BBAE378EEC}"/>
    <dgm:cxn modelId="{27A1E33E-74EE-4E82-BA44-98F5F0A89196}" srcId="{8F5EF3F9-1B32-4BD2-9CE9-08853B30FA0B}" destId="{4C2956BF-8EF1-422B-8DA5-39C79E846747}" srcOrd="3" destOrd="0" parTransId="{2D65B35D-517D-422C-A9BE-B1D6D0EE06DF}" sibTransId="{2B34F5BD-3811-4760-B369-BF6F3B4C686B}"/>
    <dgm:cxn modelId="{0F02B9ED-306A-4311-8411-D76E2ED98011}" srcId="{B0EAB525-B674-44D1-853F-A8A73D783A8D}" destId="{AE06E5D8-0E34-43A2-8481-A4267EFB5082}" srcOrd="0" destOrd="0" parTransId="{F6B04462-D946-43C5-A304-23FC6703FD42}" sibTransId="{107D738A-0112-4F72-87E3-789B531340BC}"/>
    <dgm:cxn modelId="{04F57F5B-0BCE-4E5C-B0ED-75B7F502C6EE}" type="presParOf" srcId="{D2F2FB33-72F1-40F5-93A3-3C9040FDC4E0}" destId="{AA50BC69-E76A-4544-943E-9E3A096ED5BF}" srcOrd="0" destOrd="0" presId="urn:microsoft.com/office/officeart/2005/8/layout/chevron2"/>
    <dgm:cxn modelId="{53A30806-1B75-4F14-9495-EF75C14CD52D}" type="presParOf" srcId="{AA50BC69-E76A-4544-943E-9E3A096ED5BF}" destId="{9B8D32B8-2679-4B07-B892-F603AA0759A2}" srcOrd="0" destOrd="0" presId="urn:microsoft.com/office/officeart/2005/8/layout/chevron2"/>
    <dgm:cxn modelId="{84981A8C-63D3-4DD1-8B55-DC552B1212BC}" type="presParOf" srcId="{AA50BC69-E76A-4544-943E-9E3A096ED5BF}" destId="{1D030570-0481-4C14-97E6-AE7D9A550D38}" srcOrd="1" destOrd="0" presId="urn:microsoft.com/office/officeart/2005/8/layout/chevron2"/>
    <dgm:cxn modelId="{5BF7948F-DC7D-4C8A-901C-3A089DEBCCDC}" type="presParOf" srcId="{D2F2FB33-72F1-40F5-93A3-3C9040FDC4E0}" destId="{CCE97EEC-AE67-41B4-86B1-CF45982B603E}" srcOrd="1" destOrd="0" presId="urn:microsoft.com/office/officeart/2005/8/layout/chevron2"/>
    <dgm:cxn modelId="{E4AAA800-C68C-4EEC-B2C0-62519A20A7D0}" type="presParOf" srcId="{D2F2FB33-72F1-40F5-93A3-3C9040FDC4E0}" destId="{116A1215-2C94-471C-B974-9015D5FC3CB7}" srcOrd="2" destOrd="0" presId="urn:microsoft.com/office/officeart/2005/8/layout/chevron2"/>
    <dgm:cxn modelId="{A7240B70-1BED-42D7-B216-85FEEB25A537}" type="presParOf" srcId="{116A1215-2C94-471C-B974-9015D5FC3CB7}" destId="{47BEE5A8-3BB7-4AC1-A7AA-B14889EE58FA}" srcOrd="0" destOrd="0" presId="urn:microsoft.com/office/officeart/2005/8/layout/chevron2"/>
    <dgm:cxn modelId="{23D95E49-93C6-40D3-A77C-C37BD9B4BA6D}" type="presParOf" srcId="{116A1215-2C94-471C-B974-9015D5FC3CB7}" destId="{DE306F02-E4FD-40FF-A503-87988066767C}" srcOrd="1" destOrd="0" presId="urn:microsoft.com/office/officeart/2005/8/layout/chevron2"/>
    <dgm:cxn modelId="{B7C1A02B-1B70-4A74-882E-89A89046DF1A}" type="presParOf" srcId="{D2F2FB33-72F1-40F5-93A3-3C9040FDC4E0}" destId="{263690CE-C552-4E8A-9E64-81CAD24827F1}" srcOrd="3" destOrd="0" presId="urn:microsoft.com/office/officeart/2005/8/layout/chevron2"/>
    <dgm:cxn modelId="{E84837B6-18FE-481B-8E6F-6255CF0D5F75}" type="presParOf" srcId="{D2F2FB33-72F1-40F5-93A3-3C9040FDC4E0}" destId="{AC4D27F3-9E8A-49E1-A511-9F1857E579F8}" srcOrd="4" destOrd="0" presId="urn:microsoft.com/office/officeart/2005/8/layout/chevron2"/>
    <dgm:cxn modelId="{3CECB9B4-1552-4701-949F-D3094FCF0755}" type="presParOf" srcId="{AC4D27F3-9E8A-49E1-A511-9F1857E579F8}" destId="{45AB5E73-2EB5-4925-B982-5E67DEE8FBAC}" srcOrd="0" destOrd="0" presId="urn:microsoft.com/office/officeart/2005/8/layout/chevron2"/>
    <dgm:cxn modelId="{C0358F88-FC47-42F2-A26D-04865478DCF7}" type="presParOf" srcId="{AC4D27F3-9E8A-49E1-A511-9F1857E579F8}" destId="{F2BCAE6B-A516-4249-8CDF-7AF25DF9BCC6}" srcOrd="1" destOrd="0" presId="urn:microsoft.com/office/officeart/2005/8/layout/chevron2"/>
    <dgm:cxn modelId="{15348EE6-D875-4D3E-A557-35A1080A717C}" type="presParOf" srcId="{D2F2FB33-72F1-40F5-93A3-3C9040FDC4E0}" destId="{F05FEB36-41C0-4CF5-808B-C992CD188897}" srcOrd="5" destOrd="0" presId="urn:microsoft.com/office/officeart/2005/8/layout/chevron2"/>
    <dgm:cxn modelId="{3AFCECD5-E82C-4B38-8D0D-CC3A30BDB699}" type="presParOf" srcId="{D2F2FB33-72F1-40F5-93A3-3C9040FDC4E0}" destId="{645110B7-163D-4E1A-849C-CD14298202CB}" srcOrd="6" destOrd="0" presId="urn:microsoft.com/office/officeart/2005/8/layout/chevron2"/>
    <dgm:cxn modelId="{AF8D4E25-5F0B-40E3-94E9-9728044ED211}" type="presParOf" srcId="{645110B7-163D-4E1A-849C-CD14298202CB}" destId="{7CA739E0-39D8-4D1B-9EA5-065665C61BAB}" srcOrd="0" destOrd="0" presId="urn:microsoft.com/office/officeart/2005/8/layout/chevron2"/>
    <dgm:cxn modelId="{228300F0-12B6-4693-AE93-4DEA7C4694DD}" type="presParOf" srcId="{645110B7-163D-4E1A-849C-CD14298202CB}" destId="{D9AF8458-9541-4E71-ACE7-0CDEA39E041F}" srcOrd="1" destOrd="0" presId="urn:microsoft.com/office/officeart/2005/8/layout/chevron2"/>
    <dgm:cxn modelId="{FF1BAD76-B24B-498F-87DF-F69D19A5EE65}" type="presParOf" srcId="{D2F2FB33-72F1-40F5-93A3-3C9040FDC4E0}" destId="{7184CD44-BA56-425B-9CF7-355B47D3DD1A}" srcOrd="7" destOrd="0" presId="urn:microsoft.com/office/officeart/2005/8/layout/chevron2"/>
    <dgm:cxn modelId="{93A0FDDC-FC47-4D70-A2AA-87C20FE8800C}" type="presParOf" srcId="{D2F2FB33-72F1-40F5-93A3-3C9040FDC4E0}" destId="{92D91BC4-0B57-4844-B871-C3B0C05F794F}" srcOrd="8" destOrd="0" presId="urn:microsoft.com/office/officeart/2005/8/layout/chevron2"/>
    <dgm:cxn modelId="{D2B78BAC-E418-40B2-925B-6A50333E44E9}" type="presParOf" srcId="{92D91BC4-0B57-4844-B871-C3B0C05F794F}" destId="{CF02EAB7-FB68-4203-9884-C22342E8E6F4}" srcOrd="0" destOrd="0" presId="urn:microsoft.com/office/officeart/2005/8/layout/chevron2"/>
    <dgm:cxn modelId="{E120CD63-8B1F-4224-A570-CDD6E2A2D252}" type="presParOf" srcId="{92D91BC4-0B57-4844-B871-C3B0C05F794F}" destId="{01A2F89C-B9C9-4FBE-BCC4-456306EBD200}" srcOrd="1" destOrd="0" presId="urn:microsoft.com/office/officeart/2005/8/layout/chevron2"/>
    <dgm:cxn modelId="{192A0E1E-FAF7-4B47-8FD8-3678E88A67B6}" type="presParOf" srcId="{D2F2FB33-72F1-40F5-93A3-3C9040FDC4E0}" destId="{B676D8DA-2FAA-43B9-B688-117E6D0F2B50}" srcOrd="9" destOrd="0" presId="urn:microsoft.com/office/officeart/2005/8/layout/chevron2"/>
    <dgm:cxn modelId="{DCDEF169-1DCE-45F0-A259-405377CBF643}" type="presParOf" srcId="{D2F2FB33-72F1-40F5-93A3-3C9040FDC4E0}" destId="{25E5C656-88A3-48DD-95F4-3CF8ABFC0F80}" srcOrd="10" destOrd="0" presId="urn:microsoft.com/office/officeart/2005/8/layout/chevron2"/>
    <dgm:cxn modelId="{045BA641-736A-404A-8B06-988BE620D678}" type="presParOf" srcId="{25E5C656-88A3-48DD-95F4-3CF8ABFC0F80}" destId="{5102DFEA-1497-4A13-9CF6-DD440E27D0B7}" srcOrd="0" destOrd="0" presId="urn:microsoft.com/office/officeart/2005/8/layout/chevron2"/>
    <dgm:cxn modelId="{A0584216-5425-4321-9342-2D406ECD4818}" type="presParOf" srcId="{25E5C656-88A3-48DD-95F4-3CF8ABFC0F80}" destId="{E623F172-DA92-4D7A-AA7A-01F53940C1A7}" srcOrd="1" destOrd="0" presId="urn:microsoft.com/office/officeart/2005/8/layout/chevron2"/>
    <dgm:cxn modelId="{DA1FACC0-1187-499D-BB9B-9C57DF5555EB}" type="presParOf" srcId="{D2F2FB33-72F1-40F5-93A3-3C9040FDC4E0}" destId="{2E037BEF-39A3-4D61-8047-23F2A9D3A886}" srcOrd="11" destOrd="0" presId="urn:microsoft.com/office/officeart/2005/8/layout/chevron2"/>
    <dgm:cxn modelId="{7E6C23DA-90AF-4BD0-A07D-9D47FDB9E80A}" type="presParOf" srcId="{D2F2FB33-72F1-40F5-93A3-3C9040FDC4E0}" destId="{16880E80-A334-4A41-B469-C5AE5FAB5367}" srcOrd="12" destOrd="0" presId="urn:microsoft.com/office/officeart/2005/8/layout/chevron2"/>
    <dgm:cxn modelId="{267776EE-E038-4BD4-A85F-21D3D77BFE9F}" type="presParOf" srcId="{16880E80-A334-4A41-B469-C5AE5FAB5367}" destId="{1B2EA81A-576D-4A6A-8AC5-05D5A02B00C7}" srcOrd="0" destOrd="0" presId="urn:microsoft.com/office/officeart/2005/8/layout/chevron2"/>
    <dgm:cxn modelId="{690D7BAF-11BA-41C5-9FD9-6DE36F882C9D}" type="presParOf" srcId="{16880E80-A334-4A41-B469-C5AE5FAB5367}" destId="{D3881C12-E7F8-4E24-B222-313A5B8B45F4}" srcOrd="1" destOrd="0" presId="urn:microsoft.com/office/officeart/2005/8/layout/chevron2"/>
    <dgm:cxn modelId="{64DEDF26-DB8E-46BB-A321-7B7F51675484}" type="presParOf" srcId="{D2F2FB33-72F1-40F5-93A3-3C9040FDC4E0}" destId="{5D85DEA1-AA7D-4618-A2CF-2D06317C9B60}" srcOrd="13" destOrd="0" presId="urn:microsoft.com/office/officeart/2005/8/layout/chevron2"/>
    <dgm:cxn modelId="{52CF2E96-ABBB-4BC2-AEE5-0A85CA7147E5}" type="presParOf" srcId="{D2F2FB33-72F1-40F5-93A3-3C9040FDC4E0}" destId="{45F33B74-E53B-4CE6-B354-044EB04BED7E}" srcOrd="14" destOrd="0" presId="urn:microsoft.com/office/officeart/2005/8/layout/chevron2"/>
    <dgm:cxn modelId="{A3CA87BB-40BC-4A57-8DE2-168CCB18E6EE}" type="presParOf" srcId="{45F33B74-E53B-4CE6-B354-044EB04BED7E}" destId="{4878697A-9F5F-4FD6-B51A-9371F8FAD503}" srcOrd="0" destOrd="0" presId="urn:microsoft.com/office/officeart/2005/8/layout/chevron2"/>
    <dgm:cxn modelId="{721CB7AB-7245-4F1E-B2E0-D19157F41990}" type="presParOf" srcId="{45F33B74-E53B-4CE6-B354-044EB04BED7E}" destId="{532594BF-D313-420B-93F5-90A485143CB4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F5EF3F9-1B32-4BD2-9CE9-08853B30FA0B}" type="doc">
      <dgm:prSet loTypeId="urn:microsoft.com/office/officeart/2005/8/layout/chevron2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pt-BR"/>
        </a:p>
      </dgm:t>
    </dgm:pt>
    <dgm:pt modelId="{AAD45243-047D-486B-BDDB-2A53A6DE6388}">
      <dgm:prSet phldrT="[Texto]"/>
      <dgm:spPr/>
      <dgm:t>
        <a:bodyPr/>
        <a:lstStyle/>
        <a:p>
          <a:r>
            <a:rPr lang="pt-BR" dirty="0" smtClean="0"/>
            <a:t>1ª FASE</a:t>
          </a:r>
          <a:endParaRPr lang="pt-BR" dirty="0"/>
        </a:p>
      </dgm:t>
    </dgm:pt>
    <dgm:pt modelId="{BC193B44-7D3F-4DF8-9E26-EBC6EFCDC15B}" type="parTrans" cxnId="{333B6968-EEF1-4C65-9251-C44F7C2B9EB8}">
      <dgm:prSet/>
      <dgm:spPr/>
      <dgm:t>
        <a:bodyPr/>
        <a:lstStyle/>
        <a:p>
          <a:endParaRPr lang="pt-BR"/>
        </a:p>
      </dgm:t>
    </dgm:pt>
    <dgm:pt modelId="{05C8BB2D-EB2B-460A-A9E2-D9CA06ED2CB3}" type="sibTrans" cxnId="{333B6968-EEF1-4C65-9251-C44F7C2B9EB8}">
      <dgm:prSet/>
      <dgm:spPr/>
      <dgm:t>
        <a:bodyPr/>
        <a:lstStyle/>
        <a:p>
          <a:endParaRPr lang="pt-BR"/>
        </a:p>
      </dgm:t>
    </dgm:pt>
    <dgm:pt modelId="{6FF17877-2C2A-4803-9F02-FD237D12569C}">
      <dgm:prSet phldrT="[Texto]"/>
      <dgm:spPr>
        <a:solidFill>
          <a:schemeClr val="accent2">
            <a:lumMod val="60000"/>
            <a:lumOff val="40000"/>
            <a:alpha val="90000"/>
          </a:schemeClr>
        </a:solidFill>
      </dgm:spPr>
      <dgm:t>
        <a:bodyPr/>
        <a:lstStyle/>
        <a:p>
          <a:r>
            <a:rPr lang="pt-BR" dirty="0" smtClean="0"/>
            <a:t>EXPEDIENTE INICIAL</a:t>
          </a:r>
          <a:endParaRPr lang="pt-BR" dirty="0"/>
        </a:p>
      </dgm:t>
    </dgm:pt>
    <dgm:pt modelId="{09C5541C-7573-4C60-B761-DEC565C83E8C}" type="parTrans" cxnId="{F10A36AB-D9A1-4CC1-A858-BBB08262599B}">
      <dgm:prSet/>
      <dgm:spPr/>
      <dgm:t>
        <a:bodyPr/>
        <a:lstStyle/>
        <a:p>
          <a:endParaRPr lang="pt-BR"/>
        </a:p>
      </dgm:t>
    </dgm:pt>
    <dgm:pt modelId="{129EA97B-D66D-47B1-B212-AFE895FEB7C7}" type="sibTrans" cxnId="{F10A36AB-D9A1-4CC1-A858-BBB08262599B}">
      <dgm:prSet/>
      <dgm:spPr/>
      <dgm:t>
        <a:bodyPr/>
        <a:lstStyle/>
        <a:p>
          <a:endParaRPr lang="pt-BR"/>
        </a:p>
      </dgm:t>
    </dgm:pt>
    <dgm:pt modelId="{2029140E-E862-4DE5-9DD0-3A84366D11B7}">
      <dgm:prSet phldrT="[Texto]"/>
      <dgm:spPr/>
      <dgm:t>
        <a:bodyPr/>
        <a:lstStyle/>
        <a:p>
          <a:r>
            <a:rPr lang="pt-BR" dirty="0" smtClean="0"/>
            <a:t>2ª FASE</a:t>
          </a:r>
          <a:endParaRPr lang="pt-BR" dirty="0"/>
        </a:p>
      </dgm:t>
    </dgm:pt>
    <dgm:pt modelId="{4018774D-6628-49E6-931F-E5826B80CFF4}" type="parTrans" cxnId="{70252CE7-D68A-4CA6-9949-56E5CC33AC7D}">
      <dgm:prSet/>
      <dgm:spPr/>
      <dgm:t>
        <a:bodyPr/>
        <a:lstStyle/>
        <a:p>
          <a:endParaRPr lang="pt-BR"/>
        </a:p>
      </dgm:t>
    </dgm:pt>
    <dgm:pt modelId="{DD506AF5-38A4-40E1-B04D-FC3D032F316E}" type="sibTrans" cxnId="{70252CE7-D68A-4CA6-9949-56E5CC33AC7D}">
      <dgm:prSet/>
      <dgm:spPr/>
      <dgm:t>
        <a:bodyPr/>
        <a:lstStyle/>
        <a:p>
          <a:endParaRPr lang="pt-BR"/>
        </a:p>
      </dgm:t>
    </dgm:pt>
    <dgm:pt modelId="{D0F881D5-095B-4F05-9E51-0C1221AE3CE6}">
      <dgm:prSet phldrT="[Texto]"/>
      <dgm:spPr/>
      <dgm:t>
        <a:bodyPr/>
        <a:lstStyle/>
        <a:p>
          <a:r>
            <a:rPr lang="pt-BR" dirty="0" smtClean="0"/>
            <a:t>PEQUENO EXPEDIENTE</a:t>
          </a:r>
          <a:endParaRPr lang="pt-BR" dirty="0"/>
        </a:p>
      </dgm:t>
    </dgm:pt>
    <dgm:pt modelId="{AF8A722F-DE3C-4252-BF96-22EE0FBC02B5}" type="parTrans" cxnId="{01E50302-7B40-4B61-B835-8B6E24B6347A}">
      <dgm:prSet/>
      <dgm:spPr/>
      <dgm:t>
        <a:bodyPr/>
        <a:lstStyle/>
        <a:p>
          <a:endParaRPr lang="pt-BR"/>
        </a:p>
      </dgm:t>
    </dgm:pt>
    <dgm:pt modelId="{0710AFE7-1654-497B-9929-B80BA308A170}" type="sibTrans" cxnId="{01E50302-7B40-4B61-B835-8B6E24B6347A}">
      <dgm:prSet/>
      <dgm:spPr/>
      <dgm:t>
        <a:bodyPr/>
        <a:lstStyle/>
        <a:p>
          <a:endParaRPr lang="pt-BR"/>
        </a:p>
      </dgm:t>
    </dgm:pt>
    <dgm:pt modelId="{645A831B-508C-4CEF-AC67-48F1166137DA}">
      <dgm:prSet phldrT="[Texto]"/>
      <dgm:spPr/>
      <dgm:t>
        <a:bodyPr/>
        <a:lstStyle/>
        <a:p>
          <a:r>
            <a:rPr lang="pt-BR" dirty="0" smtClean="0"/>
            <a:t>PROLONGAMENTO DE EXPEDIENTE</a:t>
          </a:r>
          <a:endParaRPr lang="pt-BR" dirty="0"/>
        </a:p>
      </dgm:t>
    </dgm:pt>
    <dgm:pt modelId="{D3EAF1BA-D8FD-477A-BD73-1CD6D693A58E}" type="parTrans" cxnId="{84B01666-B24D-47E6-9011-E4FD1FF4D503}">
      <dgm:prSet/>
      <dgm:spPr/>
      <dgm:t>
        <a:bodyPr/>
        <a:lstStyle/>
        <a:p>
          <a:endParaRPr lang="pt-BR"/>
        </a:p>
      </dgm:t>
    </dgm:pt>
    <dgm:pt modelId="{8848ED31-E928-44F1-83C5-A829BB50CC89}" type="sibTrans" cxnId="{84B01666-B24D-47E6-9011-E4FD1FF4D503}">
      <dgm:prSet/>
      <dgm:spPr/>
      <dgm:t>
        <a:bodyPr/>
        <a:lstStyle/>
        <a:p>
          <a:endParaRPr lang="pt-BR"/>
        </a:p>
      </dgm:t>
    </dgm:pt>
    <dgm:pt modelId="{4C2956BF-8EF1-422B-8DA5-39C79E846747}">
      <dgm:prSet/>
      <dgm:spPr/>
      <dgm:t>
        <a:bodyPr/>
        <a:lstStyle/>
        <a:p>
          <a:r>
            <a:rPr lang="pt-BR" dirty="0" smtClean="0"/>
            <a:t>4ª FASE</a:t>
          </a:r>
          <a:endParaRPr lang="pt-BR" dirty="0"/>
        </a:p>
      </dgm:t>
    </dgm:pt>
    <dgm:pt modelId="{2D65B35D-517D-422C-A9BE-B1D6D0EE06DF}" type="parTrans" cxnId="{27A1E33E-74EE-4E82-BA44-98F5F0A89196}">
      <dgm:prSet/>
      <dgm:spPr/>
      <dgm:t>
        <a:bodyPr/>
        <a:lstStyle/>
        <a:p>
          <a:endParaRPr lang="pt-BR"/>
        </a:p>
      </dgm:t>
    </dgm:pt>
    <dgm:pt modelId="{2B34F5BD-3811-4760-B369-BF6F3B4C686B}" type="sibTrans" cxnId="{27A1E33E-74EE-4E82-BA44-98F5F0A89196}">
      <dgm:prSet/>
      <dgm:spPr/>
      <dgm:t>
        <a:bodyPr/>
        <a:lstStyle/>
        <a:p>
          <a:endParaRPr lang="pt-BR"/>
        </a:p>
      </dgm:t>
    </dgm:pt>
    <dgm:pt modelId="{662EDBE0-65C1-44F7-86EC-19B5E76AA378}">
      <dgm:prSet/>
      <dgm:spPr/>
      <dgm:t>
        <a:bodyPr/>
        <a:lstStyle/>
        <a:p>
          <a:r>
            <a:rPr lang="pt-BR" dirty="0" smtClean="0"/>
            <a:t>ORDEM DO DIA</a:t>
          </a:r>
          <a:endParaRPr lang="pt-BR" dirty="0"/>
        </a:p>
      </dgm:t>
    </dgm:pt>
    <dgm:pt modelId="{5C276829-00AF-4540-A7F6-BCF903448AE7}" type="parTrans" cxnId="{0C4676AD-ABEE-4F42-A37B-D8C7424D2092}">
      <dgm:prSet/>
      <dgm:spPr/>
      <dgm:t>
        <a:bodyPr/>
        <a:lstStyle/>
        <a:p>
          <a:endParaRPr lang="pt-BR"/>
        </a:p>
      </dgm:t>
    </dgm:pt>
    <dgm:pt modelId="{125D35D9-8920-49F5-B5B8-66C6467A5046}" type="sibTrans" cxnId="{0C4676AD-ABEE-4F42-A37B-D8C7424D2092}">
      <dgm:prSet/>
      <dgm:spPr/>
      <dgm:t>
        <a:bodyPr/>
        <a:lstStyle/>
        <a:p>
          <a:endParaRPr lang="pt-BR"/>
        </a:p>
      </dgm:t>
    </dgm:pt>
    <dgm:pt modelId="{0C691E0D-B452-4EE1-ACD0-22DF9FB1714B}">
      <dgm:prSet/>
      <dgm:spPr/>
      <dgm:t>
        <a:bodyPr/>
        <a:lstStyle/>
        <a:p>
          <a:r>
            <a:rPr lang="pt-BR" dirty="0" smtClean="0"/>
            <a:t>5ª FASE</a:t>
          </a:r>
          <a:endParaRPr lang="pt-BR" dirty="0"/>
        </a:p>
      </dgm:t>
    </dgm:pt>
    <dgm:pt modelId="{3C4393F5-AC72-4E04-99DF-A2CE21BB7313}" type="parTrans" cxnId="{2D4FA0C4-6569-4A65-8883-DEBEBB976235}">
      <dgm:prSet/>
      <dgm:spPr/>
      <dgm:t>
        <a:bodyPr/>
        <a:lstStyle/>
        <a:p>
          <a:endParaRPr lang="pt-BR"/>
        </a:p>
      </dgm:t>
    </dgm:pt>
    <dgm:pt modelId="{CA181C5A-CBD4-4716-9163-FF9F76CCA92E}" type="sibTrans" cxnId="{2D4FA0C4-6569-4A65-8883-DEBEBB976235}">
      <dgm:prSet/>
      <dgm:spPr/>
      <dgm:t>
        <a:bodyPr/>
        <a:lstStyle/>
        <a:p>
          <a:endParaRPr lang="pt-BR"/>
        </a:p>
      </dgm:t>
    </dgm:pt>
    <dgm:pt modelId="{DFDC600A-80B2-40F4-9955-AB34BFE6C47B}">
      <dgm:prSet/>
      <dgm:spPr/>
      <dgm:t>
        <a:bodyPr/>
        <a:lstStyle/>
        <a:p>
          <a:r>
            <a:rPr lang="pt-BR" dirty="0" smtClean="0"/>
            <a:t>PROLONGAMENTO DA ORDEM DO DIA</a:t>
          </a:r>
          <a:endParaRPr lang="pt-BR" dirty="0"/>
        </a:p>
      </dgm:t>
    </dgm:pt>
    <dgm:pt modelId="{0F627852-0077-40D2-B551-663DCB33A812}" type="parTrans" cxnId="{6D5B09DD-F59E-4E10-927D-71DDB8577DCA}">
      <dgm:prSet/>
      <dgm:spPr/>
      <dgm:t>
        <a:bodyPr/>
        <a:lstStyle/>
        <a:p>
          <a:endParaRPr lang="pt-BR"/>
        </a:p>
      </dgm:t>
    </dgm:pt>
    <dgm:pt modelId="{17DAF8DD-D2CE-46C8-8064-B18DB0D9247C}" type="sibTrans" cxnId="{6D5B09DD-F59E-4E10-927D-71DDB8577DCA}">
      <dgm:prSet/>
      <dgm:spPr/>
      <dgm:t>
        <a:bodyPr/>
        <a:lstStyle/>
        <a:p>
          <a:endParaRPr lang="pt-BR"/>
        </a:p>
      </dgm:t>
    </dgm:pt>
    <dgm:pt modelId="{662012A1-7A04-42CE-A4A2-4BE74AD2E249}">
      <dgm:prSet/>
      <dgm:spPr/>
      <dgm:t>
        <a:bodyPr/>
        <a:lstStyle/>
        <a:p>
          <a:r>
            <a:rPr lang="pt-BR" dirty="0" smtClean="0"/>
            <a:t>7ª FASE</a:t>
          </a:r>
          <a:endParaRPr lang="pt-BR" dirty="0"/>
        </a:p>
      </dgm:t>
    </dgm:pt>
    <dgm:pt modelId="{E901D4EB-3917-4629-BD20-B7FFFDE53B1C}" type="parTrans" cxnId="{6EF3944A-CE2F-4494-BEE7-7514A4E63F67}">
      <dgm:prSet/>
      <dgm:spPr/>
      <dgm:t>
        <a:bodyPr/>
        <a:lstStyle/>
        <a:p>
          <a:endParaRPr lang="pt-BR"/>
        </a:p>
      </dgm:t>
    </dgm:pt>
    <dgm:pt modelId="{97A387D1-8147-40B2-8D87-740DD826BD10}" type="sibTrans" cxnId="{6EF3944A-CE2F-4494-BEE7-7514A4E63F67}">
      <dgm:prSet/>
      <dgm:spPr/>
      <dgm:t>
        <a:bodyPr/>
        <a:lstStyle/>
        <a:p>
          <a:endParaRPr lang="pt-BR"/>
        </a:p>
      </dgm:t>
    </dgm:pt>
    <dgm:pt modelId="{50EC3599-6E48-4B8C-99E1-7B7A91F3BC50}">
      <dgm:prSet/>
      <dgm:spPr/>
      <dgm:t>
        <a:bodyPr/>
        <a:lstStyle/>
        <a:p>
          <a:r>
            <a:rPr lang="pt-BR" dirty="0" smtClean="0"/>
            <a:t>TEMPO DE LIDERANÇA </a:t>
          </a:r>
          <a:endParaRPr lang="pt-BR" dirty="0"/>
        </a:p>
      </dgm:t>
    </dgm:pt>
    <dgm:pt modelId="{5154B882-E0E9-41D8-BFA4-C2D754AD73CB}" type="parTrans" cxnId="{C564D9DA-52EA-405D-8CFF-956945949A4B}">
      <dgm:prSet/>
      <dgm:spPr/>
      <dgm:t>
        <a:bodyPr/>
        <a:lstStyle/>
        <a:p>
          <a:endParaRPr lang="pt-BR"/>
        </a:p>
      </dgm:t>
    </dgm:pt>
    <dgm:pt modelId="{08DCB290-B39D-4316-BBBC-7B26483FAFBA}" type="sibTrans" cxnId="{C564D9DA-52EA-405D-8CFF-956945949A4B}">
      <dgm:prSet/>
      <dgm:spPr/>
      <dgm:t>
        <a:bodyPr/>
        <a:lstStyle/>
        <a:p>
          <a:endParaRPr lang="pt-BR"/>
        </a:p>
      </dgm:t>
    </dgm:pt>
    <dgm:pt modelId="{7A49E593-ADD0-4DC0-973F-CFC473DFDC85}">
      <dgm:prSet/>
      <dgm:spPr/>
      <dgm:t>
        <a:bodyPr/>
        <a:lstStyle/>
        <a:p>
          <a:r>
            <a:rPr lang="pt-BR" dirty="0" smtClean="0"/>
            <a:t>8ª FASE</a:t>
          </a:r>
          <a:endParaRPr lang="pt-BR" dirty="0"/>
        </a:p>
      </dgm:t>
    </dgm:pt>
    <dgm:pt modelId="{743FF9AC-35F0-4F5A-A3D8-5BB28962A721}" type="parTrans" cxnId="{D6282122-9200-47FC-845C-18A7FEC913C9}">
      <dgm:prSet/>
      <dgm:spPr/>
      <dgm:t>
        <a:bodyPr/>
        <a:lstStyle/>
        <a:p>
          <a:endParaRPr lang="pt-BR"/>
        </a:p>
      </dgm:t>
    </dgm:pt>
    <dgm:pt modelId="{F5997FC6-CCA4-4F46-A848-7B21FAC26D72}" type="sibTrans" cxnId="{D6282122-9200-47FC-845C-18A7FEC913C9}">
      <dgm:prSet/>
      <dgm:spPr/>
      <dgm:t>
        <a:bodyPr/>
        <a:lstStyle/>
        <a:p>
          <a:endParaRPr lang="pt-BR"/>
        </a:p>
      </dgm:t>
    </dgm:pt>
    <dgm:pt modelId="{1A7195B9-BA23-4783-AFE7-6B9EED6D0EAC}">
      <dgm:prSet/>
      <dgm:spPr/>
      <dgm:t>
        <a:bodyPr/>
        <a:lstStyle/>
        <a:p>
          <a:r>
            <a:rPr lang="pt-BR" dirty="0" smtClean="0"/>
            <a:t>EXPLICAÇÕES PESSOAIS</a:t>
          </a:r>
          <a:endParaRPr lang="pt-BR" dirty="0"/>
        </a:p>
      </dgm:t>
    </dgm:pt>
    <dgm:pt modelId="{E51E29D9-E974-47D1-B5E7-2ECD7D4F4FEE}" type="parTrans" cxnId="{CE0D6C52-8582-485E-87BE-78EC66DD0379}">
      <dgm:prSet/>
      <dgm:spPr/>
      <dgm:t>
        <a:bodyPr/>
        <a:lstStyle/>
        <a:p>
          <a:endParaRPr lang="pt-BR"/>
        </a:p>
      </dgm:t>
    </dgm:pt>
    <dgm:pt modelId="{22952ABA-414A-4B69-A93E-71A140115130}" type="sibTrans" cxnId="{CE0D6C52-8582-485E-87BE-78EC66DD0379}">
      <dgm:prSet/>
      <dgm:spPr/>
      <dgm:t>
        <a:bodyPr/>
        <a:lstStyle/>
        <a:p>
          <a:endParaRPr lang="pt-BR"/>
        </a:p>
      </dgm:t>
    </dgm:pt>
    <dgm:pt modelId="{8EE7A7E3-7767-4680-84E6-6AF6CEA76C2A}">
      <dgm:prSet phldrT="[Texto]"/>
      <dgm:spPr/>
      <dgm:t>
        <a:bodyPr/>
        <a:lstStyle/>
        <a:p>
          <a:r>
            <a:rPr lang="pt-BR" dirty="0" smtClean="0"/>
            <a:t>3ª FASE</a:t>
          </a:r>
        </a:p>
      </dgm:t>
    </dgm:pt>
    <dgm:pt modelId="{8CE27E99-5A7B-457F-8F2C-F2BBAE378EEC}" type="sibTrans" cxnId="{ADA60512-3385-4A98-A89C-E7695C57F4E9}">
      <dgm:prSet/>
      <dgm:spPr/>
      <dgm:t>
        <a:bodyPr/>
        <a:lstStyle/>
        <a:p>
          <a:endParaRPr lang="pt-BR"/>
        </a:p>
      </dgm:t>
    </dgm:pt>
    <dgm:pt modelId="{68F4F372-6C2B-40E5-818C-078D96A74D5F}" type="parTrans" cxnId="{ADA60512-3385-4A98-A89C-E7695C57F4E9}">
      <dgm:prSet/>
      <dgm:spPr/>
      <dgm:t>
        <a:bodyPr/>
        <a:lstStyle/>
        <a:p>
          <a:endParaRPr lang="pt-BR"/>
        </a:p>
      </dgm:t>
    </dgm:pt>
    <dgm:pt modelId="{B0EAB525-B674-44D1-853F-A8A73D783A8D}">
      <dgm:prSet/>
      <dgm:spPr/>
      <dgm:t>
        <a:bodyPr/>
        <a:lstStyle/>
        <a:p>
          <a:r>
            <a:rPr lang="pt-BR" dirty="0" smtClean="0"/>
            <a:t>6ª FASE</a:t>
          </a:r>
          <a:endParaRPr lang="pt-BR" dirty="0"/>
        </a:p>
      </dgm:t>
    </dgm:pt>
    <dgm:pt modelId="{65FAB5F1-CFD1-4716-B11E-624421F891EB}" type="parTrans" cxnId="{59CA9F7C-ABAA-430C-B981-FEBD0EF44937}">
      <dgm:prSet/>
      <dgm:spPr/>
      <dgm:t>
        <a:bodyPr/>
        <a:lstStyle/>
        <a:p>
          <a:endParaRPr lang="pt-BR"/>
        </a:p>
      </dgm:t>
    </dgm:pt>
    <dgm:pt modelId="{8120DB5B-D274-470E-883E-539EAB57B770}" type="sibTrans" cxnId="{59CA9F7C-ABAA-430C-B981-FEBD0EF44937}">
      <dgm:prSet/>
      <dgm:spPr/>
      <dgm:t>
        <a:bodyPr/>
        <a:lstStyle/>
        <a:p>
          <a:endParaRPr lang="pt-BR"/>
        </a:p>
      </dgm:t>
    </dgm:pt>
    <dgm:pt modelId="{AE06E5D8-0E34-43A2-8481-A4267EFB5082}">
      <dgm:prSet/>
      <dgm:spPr/>
      <dgm:t>
        <a:bodyPr/>
        <a:lstStyle/>
        <a:p>
          <a:r>
            <a:rPr lang="pt-BR" dirty="0" smtClean="0"/>
            <a:t>GRANDE EXPEDIENTE</a:t>
          </a:r>
          <a:endParaRPr lang="pt-BR" dirty="0"/>
        </a:p>
      </dgm:t>
    </dgm:pt>
    <dgm:pt modelId="{F6B04462-D946-43C5-A304-23FC6703FD42}" type="parTrans" cxnId="{0F02B9ED-306A-4311-8411-D76E2ED98011}">
      <dgm:prSet/>
      <dgm:spPr/>
      <dgm:t>
        <a:bodyPr/>
        <a:lstStyle/>
        <a:p>
          <a:endParaRPr lang="pt-BR"/>
        </a:p>
      </dgm:t>
    </dgm:pt>
    <dgm:pt modelId="{107D738A-0112-4F72-87E3-789B531340BC}" type="sibTrans" cxnId="{0F02B9ED-306A-4311-8411-D76E2ED98011}">
      <dgm:prSet/>
      <dgm:spPr/>
      <dgm:t>
        <a:bodyPr/>
        <a:lstStyle/>
        <a:p>
          <a:endParaRPr lang="pt-BR"/>
        </a:p>
      </dgm:t>
    </dgm:pt>
    <dgm:pt modelId="{D2F2FB33-72F1-40F5-93A3-3C9040FDC4E0}" type="pres">
      <dgm:prSet presAssocID="{8F5EF3F9-1B32-4BD2-9CE9-08853B30FA0B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AA50BC69-E76A-4544-943E-9E3A096ED5BF}" type="pres">
      <dgm:prSet presAssocID="{AAD45243-047D-486B-BDDB-2A53A6DE6388}" presName="composite" presStyleCnt="0"/>
      <dgm:spPr/>
    </dgm:pt>
    <dgm:pt modelId="{9B8D32B8-2679-4B07-B892-F603AA0759A2}" type="pres">
      <dgm:prSet presAssocID="{AAD45243-047D-486B-BDDB-2A53A6DE6388}" presName="parentText" presStyleLbl="alignNode1" presStyleIdx="0" presStyleCnt="8" custLinFactNeighborX="0" custLinFactNeighborY="6842">
        <dgm:presLayoutVars>
          <dgm:chMax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1D030570-0481-4C14-97E6-AE7D9A550D38}" type="pres">
      <dgm:prSet presAssocID="{AAD45243-047D-486B-BDDB-2A53A6DE6388}" presName="descendantText" presStyleLbl="alignAcc1" presStyleIdx="0" presStyleCnt="8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CCE97EEC-AE67-41B4-86B1-CF45982B603E}" type="pres">
      <dgm:prSet presAssocID="{05C8BB2D-EB2B-460A-A9E2-D9CA06ED2CB3}" presName="sp" presStyleCnt="0"/>
      <dgm:spPr/>
    </dgm:pt>
    <dgm:pt modelId="{116A1215-2C94-471C-B974-9015D5FC3CB7}" type="pres">
      <dgm:prSet presAssocID="{2029140E-E862-4DE5-9DD0-3A84366D11B7}" presName="composite" presStyleCnt="0"/>
      <dgm:spPr/>
    </dgm:pt>
    <dgm:pt modelId="{47BEE5A8-3BB7-4AC1-A7AA-B14889EE58FA}" type="pres">
      <dgm:prSet presAssocID="{2029140E-E862-4DE5-9DD0-3A84366D11B7}" presName="parentText" presStyleLbl="alignNode1" presStyleIdx="1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DE306F02-E4FD-40FF-A503-87988066767C}" type="pres">
      <dgm:prSet presAssocID="{2029140E-E862-4DE5-9DD0-3A84366D11B7}" presName="descendantText" presStyleLbl="alignAcc1" presStyleIdx="1" presStyleCnt="8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263690CE-C552-4E8A-9E64-81CAD24827F1}" type="pres">
      <dgm:prSet presAssocID="{DD506AF5-38A4-40E1-B04D-FC3D032F316E}" presName="sp" presStyleCnt="0"/>
      <dgm:spPr/>
    </dgm:pt>
    <dgm:pt modelId="{AC4D27F3-9E8A-49E1-A511-9F1857E579F8}" type="pres">
      <dgm:prSet presAssocID="{8EE7A7E3-7767-4680-84E6-6AF6CEA76C2A}" presName="composite" presStyleCnt="0"/>
      <dgm:spPr/>
    </dgm:pt>
    <dgm:pt modelId="{45AB5E73-2EB5-4925-B982-5E67DEE8FBAC}" type="pres">
      <dgm:prSet presAssocID="{8EE7A7E3-7767-4680-84E6-6AF6CEA76C2A}" presName="parentText" presStyleLbl="alignNode1" presStyleIdx="2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F2BCAE6B-A516-4249-8CDF-7AF25DF9BCC6}" type="pres">
      <dgm:prSet presAssocID="{8EE7A7E3-7767-4680-84E6-6AF6CEA76C2A}" presName="descendantText" presStyleLbl="alignAcc1" presStyleIdx="2" presStyleCnt="8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F05FEB36-41C0-4CF5-808B-C992CD188897}" type="pres">
      <dgm:prSet presAssocID="{8CE27E99-5A7B-457F-8F2C-F2BBAE378EEC}" presName="sp" presStyleCnt="0"/>
      <dgm:spPr/>
    </dgm:pt>
    <dgm:pt modelId="{645110B7-163D-4E1A-849C-CD14298202CB}" type="pres">
      <dgm:prSet presAssocID="{4C2956BF-8EF1-422B-8DA5-39C79E846747}" presName="composite" presStyleCnt="0"/>
      <dgm:spPr/>
    </dgm:pt>
    <dgm:pt modelId="{7CA739E0-39D8-4D1B-9EA5-065665C61BAB}" type="pres">
      <dgm:prSet presAssocID="{4C2956BF-8EF1-422B-8DA5-39C79E846747}" presName="parentText" presStyleLbl="alignNode1" presStyleIdx="3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D9AF8458-9541-4E71-ACE7-0CDEA39E041F}" type="pres">
      <dgm:prSet presAssocID="{4C2956BF-8EF1-422B-8DA5-39C79E846747}" presName="descendantText" presStyleLbl="alignAcc1" presStyleIdx="3" presStyleCnt="8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7184CD44-BA56-425B-9CF7-355B47D3DD1A}" type="pres">
      <dgm:prSet presAssocID="{2B34F5BD-3811-4760-B369-BF6F3B4C686B}" presName="sp" presStyleCnt="0"/>
      <dgm:spPr/>
    </dgm:pt>
    <dgm:pt modelId="{92D91BC4-0B57-4844-B871-C3B0C05F794F}" type="pres">
      <dgm:prSet presAssocID="{0C691E0D-B452-4EE1-ACD0-22DF9FB1714B}" presName="composite" presStyleCnt="0"/>
      <dgm:spPr/>
    </dgm:pt>
    <dgm:pt modelId="{CF02EAB7-FB68-4203-9884-C22342E8E6F4}" type="pres">
      <dgm:prSet presAssocID="{0C691E0D-B452-4EE1-ACD0-22DF9FB1714B}" presName="parentText" presStyleLbl="alignNode1" presStyleIdx="4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01A2F89C-B9C9-4FBE-BCC4-456306EBD200}" type="pres">
      <dgm:prSet presAssocID="{0C691E0D-B452-4EE1-ACD0-22DF9FB1714B}" presName="descendantText" presStyleLbl="alignAcc1" presStyleIdx="4" presStyleCnt="8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B676D8DA-2FAA-43B9-B688-117E6D0F2B50}" type="pres">
      <dgm:prSet presAssocID="{CA181C5A-CBD4-4716-9163-FF9F76CCA92E}" presName="sp" presStyleCnt="0"/>
      <dgm:spPr/>
    </dgm:pt>
    <dgm:pt modelId="{25E5C656-88A3-48DD-95F4-3CF8ABFC0F80}" type="pres">
      <dgm:prSet presAssocID="{B0EAB525-B674-44D1-853F-A8A73D783A8D}" presName="composite" presStyleCnt="0"/>
      <dgm:spPr/>
    </dgm:pt>
    <dgm:pt modelId="{5102DFEA-1497-4A13-9CF6-DD440E27D0B7}" type="pres">
      <dgm:prSet presAssocID="{B0EAB525-B674-44D1-853F-A8A73D783A8D}" presName="parentText" presStyleLbl="alignNode1" presStyleIdx="5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E623F172-DA92-4D7A-AA7A-01F53940C1A7}" type="pres">
      <dgm:prSet presAssocID="{B0EAB525-B674-44D1-853F-A8A73D783A8D}" presName="descendantText" presStyleLbl="alignAcc1" presStyleIdx="5" presStyleCnt="8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2E037BEF-39A3-4D61-8047-23F2A9D3A886}" type="pres">
      <dgm:prSet presAssocID="{8120DB5B-D274-470E-883E-539EAB57B770}" presName="sp" presStyleCnt="0"/>
      <dgm:spPr/>
    </dgm:pt>
    <dgm:pt modelId="{16880E80-A334-4A41-B469-C5AE5FAB5367}" type="pres">
      <dgm:prSet presAssocID="{662012A1-7A04-42CE-A4A2-4BE74AD2E249}" presName="composite" presStyleCnt="0"/>
      <dgm:spPr/>
    </dgm:pt>
    <dgm:pt modelId="{1B2EA81A-576D-4A6A-8AC5-05D5A02B00C7}" type="pres">
      <dgm:prSet presAssocID="{662012A1-7A04-42CE-A4A2-4BE74AD2E249}" presName="parentText" presStyleLbl="alignNode1" presStyleIdx="6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D3881C12-E7F8-4E24-B222-313A5B8B45F4}" type="pres">
      <dgm:prSet presAssocID="{662012A1-7A04-42CE-A4A2-4BE74AD2E249}" presName="descendantText" presStyleLbl="alignAcc1" presStyleIdx="6" presStyleCnt="8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5D85DEA1-AA7D-4618-A2CF-2D06317C9B60}" type="pres">
      <dgm:prSet presAssocID="{97A387D1-8147-40B2-8D87-740DD826BD10}" presName="sp" presStyleCnt="0"/>
      <dgm:spPr/>
    </dgm:pt>
    <dgm:pt modelId="{45F33B74-E53B-4CE6-B354-044EB04BED7E}" type="pres">
      <dgm:prSet presAssocID="{7A49E593-ADD0-4DC0-973F-CFC473DFDC85}" presName="composite" presStyleCnt="0"/>
      <dgm:spPr/>
    </dgm:pt>
    <dgm:pt modelId="{4878697A-9F5F-4FD6-B51A-9371F8FAD503}" type="pres">
      <dgm:prSet presAssocID="{7A49E593-ADD0-4DC0-973F-CFC473DFDC85}" presName="parentText" presStyleLbl="alignNode1" presStyleIdx="7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532594BF-D313-420B-93F5-90A485143CB4}" type="pres">
      <dgm:prSet presAssocID="{7A49E593-ADD0-4DC0-973F-CFC473DFDC85}" presName="descendantText" presStyleLbl="alignAcc1" presStyleIdx="7" presStyleCnt="8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E567BF41-448D-43E2-85EA-6492CDBF735D}" type="presOf" srcId="{AE06E5D8-0E34-43A2-8481-A4267EFB5082}" destId="{E623F172-DA92-4D7A-AA7A-01F53940C1A7}" srcOrd="0" destOrd="0" presId="urn:microsoft.com/office/officeart/2005/8/layout/chevron2"/>
    <dgm:cxn modelId="{27A1E33E-74EE-4E82-BA44-98F5F0A89196}" srcId="{8F5EF3F9-1B32-4BD2-9CE9-08853B30FA0B}" destId="{4C2956BF-8EF1-422B-8DA5-39C79E846747}" srcOrd="3" destOrd="0" parTransId="{2D65B35D-517D-422C-A9BE-B1D6D0EE06DF}" sibTransId="{2B34F5BD-3811-4760-B369-BF6F3B4C686B}"/>
    <dgm:cxn modelId="{84B01666-B24D-47E6-9011-E4FD1FF4D503}" srcId="{8EE7A7E3-7767-4680-84E6-6AF6CEA76C2A}" destId="{645A831B-508C-4CEF-AC67-48F1166137DA}" srcOrd="0" destOrd="0" parTransId="{D3EAF1BA-D8FD-477A-BD73-1CD6D693A58E}" sibTransId="{8848ED31-E928-44F1-83C5-A829BB50CC89}"/>
    <dgm:cxn modelId="{15D7B7D3-C2AA-4C7D-881E-9658A676CE46}" type="presOf" srcId="{50EC3599-6E48-4B8C-99E1-7B7A91F3BC50}" destId="{D3881C12-E7F8-4E24-B222-313A5B8B45F4}" srcOrd="0" destOrd="0" presId="urn:microsoft.com/office/officeart/2005/8/layout/chevron2"/>
    <dgm:cxn modelId="{7605169F-FA89-49E2-9474-6B1CCDA60493}" type="presOf" srcId="{7A49E593-ADD0-4DC0-973F-CFC473DFDC85}" destId="{4878697A-9F5F-4FD6-B51A-9371F8FAD503}" srcOrd="0" destOrd="0" presId="urn:microsoft.com/office/officeart/2005/8/layout/chevron2"/>
    <dgm:cxn modelId="{333B6968-EEF1-4C65-9251-C44F7C2B9EB8}" srcId="{8F5EF3F9-1B32-4BD2-9CE9-08853B30FA0B}" destId="{AAD45243-047D-486B-BDDB-2A53A6DE6388}" srcOrd="0" destOrd="0" parTransId="{BC193B44-7D3F-4DF8-9E26-EBC6EFCDC15B}" sibTransId="{05C8BB2D-EB2B-460A-A9E2-D9CA06ED2CB3}"/>
    <dgm:cxn modelId="{EE9F5C1C-05BA-4F98-BB43-E3FAC7DFCD3C}" type="presOf" srcId="{DFDC600A-80B2-40F4-9955-AB34BFE6C47B}" destId="{01A2F89C-B9C9-4FBE-BCC4-456306EBD200}" srcOrd="0" destOrd="0" presId="urn:microsoft.com/office/officeart/2005/8/layout/chevron2"/>
    <dgm:cxn modelId="{59CA9F7C-ABAA-430C-B981-FEBD0EF44937}" srcId="{8F5EF3F9-1B32-4BD2-9CE9-08853B30FA0B}" destId="{B0EAB525-B674-44D1-853F-A8A73D783A8D}" srcOrd="5" destOrd="0" parTransId="{65FAB5F1-CFD1-4716-B11E-624421F891EB}" sibTransId="{8120DB5B-D274-470E-883E-539EAB57B770}"/>
    <dgm:cxn modelId="{01E50302-7B40-4B61-B835-8B6E24B6347A}" srcId="{2029140E-E862-4DE5-9DD0-3A84366D11B7}" destId="{D0F881D5-095B-4F05-9E51-0C1221AE3CE6}" srcOrd="0" destOrd="0" parTransId="{AF8A722F-DE3C-4252-BF96-22EE0FBC02B5}" sibTransId="{0710AFE7-1654-497B-9929-B80BA308A170}"/>
    <dgm:cxn modelId="{8883562E-8286-4ADF-91F0-368D9C9F33A2}" type="presOf" srcId="{1A7195B9-BA23-4783-AFE7-6B9EED6D0EAC}" destId="{532594BF-D313-420B-93F5-90A485143CB4}" srcOrd="0" destOrd="0" presId="urn:microsoft.com/office/officeart/2005/8/layout/chevron2"/>
    <dgm:cxn modelId="{CE0D6C52-8582-485E-87BE-78EC66DD0379}" srcId="{7A49E593-ADD0-4DC0-973F-CFC473DFDC85}" destId="{1A7195B9-BA23-4783-AFE7-6B9EED6D0EAC}" srcOrd="0" destOrd="0" parTransId="{E51E29D9-E974-47D1-B5E7-2ECD7D4F4FEE}" sibTransId="{22952ABA-414A-4B69-A93E-71A140115130}"/>
    <dgm:cxn modelId="{F10A36AB-D9A1-4CC1-A858-BBB08262599B}" srcId="{AAD45243-047D-486B-BDDB-2A53A6DE6388}" destId="{6FF17877-2C2A-4803-9F02-FD237D12569C}" srcOrd="0" destOrd="0" parTransId="{09C5541C-7573-4C60-B761-DEC565C83E8C}" sibTransId="{129EA97B-D66D-47B1-B212-AFE895FEB7C7}"/>
    <dgm:cxn modelId="{5CE1CCE4-6FAF-46C6-938A-6620775EA3CE}" type="presOf" srcId="{B0EAB525-B674-44D1-853F-A8A73D783A8D}" destId="{5102DFEA-1497-4A13-9CF6-DD440E27D0B7}" srcOrd="0" destOrd="0" presId="urn:microsoft.com/office/officeart/2005/8/layout/chevron2"/>
    <dgm:cxn modelId="{1476E8BA-3BB9-48E0-930D-516748C6B23C}" type="presOf" srcId="{6FF17877-2C2A-4803-9F02-FD237D12569C}" destId="{1D030570-0481-4C14-97E6-AE7D9A550D38}" srcOrd="0" destOrd="0" presId="urn:microsoft.com/office/officeart/2005/8/layout/chevron2"/>
    <dgm:cxn modelId="{6D5B09DD-F59E-4E10-927D-71DDB8577DCA}" srcId="{0C691E0D-B452-4EE1-ACD0-22DF9FB1714B}" destId="{DFDC600A-80B2-40F4-9955-AB34BFE6C47B}" srcOrd="0" destOrd="0" parTransId="{0F627852-0077-40D2-B551-663DCB33A812}" sibTransId="{17DAF8DD-D2CE-46C8-8064-B18DB0D9247C}"/>
    <dgm:cxn modelId="{EC8B36DC-22CD-4DAE-AF85-3B7081ED8D95}" type="presOf" srcId="{4C2956BF-8EF1-422B-8DA5-39C79E846747}" destId="{7CA739E0-39D8-4D1B-9EA5-065665C61BAB}" srcOrd="0" destOrd="0" presId="urn:microsoft.com/office/officeart/2005/8/layout/chevron2"/>
    <dgm:cxn modelId="{DEAC3B10-850E-4A1B-BE48-D3C6B85A9FDC}" type="presOf" srcId="{D0F881D5-095B-4F05-9E51-0C1221AE3CE6}" destId="{DE306F02-E4FD-40FF-A503-87988066767C}" srcOrd="0" destOrd="0" presId="urn:microsoft.com/office/officeart/2005/8/layout/chevron2"/>
    <dgm:cxn modelId="{204272BB-1812-4239-A502-661DA84EF609}" type="presOf" srcId="{AAD45243-047D-486B-BDDB-2A53A6DE6388}" destId="{9B8D32B8-2679-4B07-B892-F603AA0759A2}" srcOrd="0" destOrd="0" presId="urn:microsoft.com/office/officeart/2005/8/layout/chevron2"/>
    <dgm:cxn modelId="{ADA60512-3385-4A98-A89C-E7695C57F4E9}" srcId="{8F5EF3F9-1B32-4BD2-9CE9-08853B30FA0B}" destId="{8EE7A7E3-7767-4680-84E6-6AF6CEA76C2A}" srcOrd="2" destOrd="0" parTransId="{68F4F372-6C2B-40E5-818C-078D96A74D5F}" sibTransId="{8CE27E99-5A7B-457F-8F2C-F2BBAE378EEC}"/>
    <dgm:cxn modelId="{C564D9DA-52EA-405D-8CFF-956945949A4B}" srcId="{662012A1-7A04-42CE-A4A2-4BE74AD2E249}" destId="{50EC3599-6E48-4B8C-99E1-7B7A91F3BC50}" srcOrd="0" destOrd="0" parTransId="{5154B882-E0E9-41D8-BFA4-C2D754AD73CB}" sibTransId="{08DCB290-B39D-4316-BBBC-7B26483FAFBA}"/>
    <dgm:cxn modelId="{0C4676AD-ABEE-4F42-A37B-D8C7424D2092}" srcId="{4C2956BF-8EF1-422B-8DA5-39C79E846747}" destId="{662EDBE0-65C1-44F7-86EC-19B5E76AA378}" srcOrd="0" destOrd="0" parTransId="{5C276829-00AF-4540-A7F6-BCF903448AE7}" sibTransId="{125D35D9-8920-49F5-B5B8-66C6467A5046}"/>
    <dgm:cxn modelId="{9340E0E6-879D-4B47-A2FD-373C9C65BE40}" type="presOf" srcId="{662EDBE0-65C1-44F7-86EC-19B5E76AA378}" destId="{D9AF8458-9541-4E71-ACE7-0CDEA39E041F}" srcOrd="0" destOrd="0" presId="urn:microsoft.com/office/officeart/2005/8/layout/chevron2"/>
    <dgm:cxn modelId="{0F02B9ED-306A-4311-8411-D76E2ED98011}" srcId="{B0EAB525-B674-44D1-853F-A8A73D783A8D}" destId="{AE06E5D8-0E34-43A2-8481-A4267EFB5082}" srcOrd="0" destOrd="0" parTransId="{F6B04462-D946-43C5-A304-23FC6703FD42}" sibTransId="{107D738A-0112-4F72-87E3-789B531340BC}"/>
    <dgm:cxn modelId="{8312792F-A6B7-4AFF-AF5E-CF67C50EF2CE}" type="presOf" srcId="{0C691E0D-B452-4EE1-ACD0-22DF9FB1714B}" destId="{CF02EAB7-FB68-4203-9884-C22342E8E6F4}" srcOrd="0" destOrd="0" presId="urn:microsoft.com/office/officeart/2005/8/layout/chevron2"/>
    <dgm:cxn modelId="{B769307B-DB49-469B-82DA-68BBC373378A}" type="presOf" srcId="{662012A1-7A04-42CE-A4A2-4BE74AD2E249}" destId="{1B2EA81A-576D-4A6A-8AC5-05D5A02B00C7}" srcOrd="0" destOrd="0" presId="urn:microsoft.com/office/officeart/2005/8/layout/chevron2"/>
    <dgm:cxn modelId="{2D4FA0C4-6569-4A65-8883-DEBEBB976235}" srcId="{8F5EF3F9-1B32-4BD2-9CE9-08853B30FA0B}" destId="{0C691E0D-B452-4EE1-ACD0-22DF9FB1714B}" srcOrd="4" destOrd="0" parTransId="{3C4393F5-AC72-4E04-99DF-A2CE21BB7313}" sibTransId="{CA181C5A-CBD4-4716-9163-FF9F76CCA92E}"/>
    <dgm:cxn modelId="{F7C69A60-B755-4FC8-A283-E0E400403172}" type="presOf" srcId="{8F5EF3F9-1B32-4BD2-9CE9-08853B30FA0B}" destId="{D2F2FB33-72F1-40F5-93A3-3C9040FDC4E0}" srcOrd="0" destOrd="0" presId="urn:microsoft.com/office/officeart/2005/8/layout/chevron2"/>
    <dgm:cxn modelId="{50AB02D4-1B3E-4E1D-B95C-E4BC4FAE4FA8}" type="presOf" srcId="{2029140E-E862-4DE5-9DD0-3A84366D11B7}" destId="{47BEE5A8-3BB7-4AC1-A7AA-B14889EE58FA}" srcOrd="0" destOrd="0" presId="urn:microsoft.com/office/officeart/2005/8/layout/chevron2"/>
    <dgm:cxn modelId="{CBA099B4-C4F0-4FA8-8788-90396E3FA611}" type="presOf" srcId="{8EE7A7E3-7767-4680-84E6-6AF6CEA76C2A}" destId="{45AB5E73-2EB5-4925-B982-5E67DEE8FBAC}" srcOrd="0" destOrd="0" presId="urn:microsoft.com/office/officeart/2005/8/layout/chevron2"/>
    <dgm:cxn modelId="{6EF3944A-CE2F-4494-BEE7-7514A4E63F67}" srcId="{8F5EF3F9-1B32-4BD2-9CE9-08853B30FA0B}" destId="{662012A1-7A04-42CE-A4A2-4BE74AD2E249}" srcOrd="6" destOrd="0" parTransId="{E901D4EB-3917-4629-BD20-B7FFFDE53B1C}" sibTransId="{97A387D1-8147-40B2-8D87-740DD826BD10}"/>
    <dgm:cxn modelId="{2FDCBE50-DE3F-448D-B035-3F5D63ECF5AF}" type="presOf" srcId="{645A831B-508C-4CEF-AC67-48F1166137DA}" destId="{F2BCAE6B-A516-4249-8CDF-7AF25DF9BCC6}" srcOrd="0" destOrd="0" presId="urn:microsoft.com/office/officeart/2005/8/layout/chevron2"/>
    <dgm:cxn modelId="{70252CE7-D68A-4CA6-9949-56E5CC33AC7D}" srcId="{8F5EF3F9-1B32-4BD2-9CE9-08853B30FA0B}" destId="{2029140E-E862-4DE5-9DD0-3A84366D11B7}" srcOrd="1" destOrd="0" parTransId="{4018774D-6628-49E6-931F-E5826B80CFF4}" sibTransId="{DD506AF5-38A4-40E1-B04D-FC3D032F316E}"/>
    <dgm:cxn modelId="{D6282122-9200-47FC-845C-18A7FEC913C9}" srcId="{8F5EF3F9-1B32-4BD2-9CE9-08853B30FA0B}" destId="{7A49E593-ADD0-4DC0-973F-CFC473DFDC85}" srcOrd="7" destOrd="0" parTransId="{743FF9AC-35F0-4F5A-A3D8-5BB28962A721}" sibTransId="{F5997FC6-CCA4-4F46-A848-7B21FAC26D72}"/>
    <dgm:cxn modelId="{07A2A6E5-12A6-41F9-8CD5-BD9397B6D9CB}" type="presParOf" srcId="{D2F2FB33-72F1-40F5-93A3-3C9040FDC4E0}" destId="{AA50BC69-E76A-4544-943E-9E3A096ED5BF}" srcOrd="0" destOrd="0" presId="urn:microsoft.com/office/officeart/2005/8/layout/chevron2"/>
    <dgm:cxn modelId="{94AB84A1-4C27-4909-A0A6-846625367BEA}" type="presParOf" srcId="{AA50BC69-E76A-4544-943E-9E3A096ED5BF}" destId="{9B8D32B8-2679-4B07-B892-F603AA0759A2}" srcOrd="0" destOrd="0" presId="urn:microsoft.com/office/officeart/2005/8/layout/chevron2"/>
    <dgm:cxn modelId="{FE145D33-C78D-47E9-A4F1-9BB544A99920}" type="presParOf" srcId="{AA50BC69-E76A-4544-943E-9E3A096ED5BF}" destId="{1D030570-0481-4C14-97E6-AE7D9A550D38}" srcOrd="1" destOrd="0" presId="urn:microsoft.com/office/officeart/2005/8/layout/chevron2"/>
    <dgm:cxn modelId="{B8E3F5F2-9288-468C-8006-6370557DC67F}" type="presParOf" srcId="{D2F2FB33-72F1-40F5-93A3-3C9040FDC4E0}" destId="{CCE97EEC-AE67-41B4-86B1-CF45982B603E}" srcOrd="1" destOrd="0" presId="urn:microsoft.com/office/officeart/2005/8/layout/chevron2"/>
    <dgm:cxn modelId="{B5CE7EEC-F4F0-46FD-9807-7B59BE60A490}" type="presParOf" srcId="{D2F2FB33-72F1-40F5-93A3-3C9040FDC4E0}" destId="{116A1215-2C94-471C-B974-9015D5FC3CB7}" srcOrd="2" destOrd="0" presId="urn:microsoft.com/office/officeart/2005/8/layout/chevron2"/>
    <dgm:cxn modelId="{D5A00BE5-E6C9-4969-BA33-43BD3617D9C0}" type="presParOf" srcId="{116A1215-2C94-471C-B974-9015D5FC3CB7}" destId="{47BEE5A8-3BB7-4AC1-A7AA-B14889EE58FA}" srcOrd="0" destOrd="0" presId="urn:microsoft.com/office/officeart/2005/8/layout/chevron2"/>
    <dgm:cxn modelId="{846056AD-7DAA-4735-9F32-2320F7648478}" type="presParOf" srcId="{116A1215-2C94-471C-B974-9015D5FC3CB7}" destId="{DE306F02-E4FD-40FF-A503-87988066767C}" srcOrd="1" destOrd="0" presId="urn:microsoft.com/office/officeart/2005/8/layout/chevron2"/>
    <dgm:cxn modelId="{C82E4A11-2F67-4CE8-A3B0-3D6F80EA78DF}" type="presParOf" srcId="{D2F2FB33-72F1-40F5-93A3-3C9040FDC4E0}" destId="{263690CE-C552-4E8A-9E64-81CAD24827F1}" srcOrd="3" destOrd="0" presId="urn:microsoft.com/office/officeart/2005/8/layout/chevron2"/>
    <dgm:cxn modelId="{327A770A-0A45-44F5-B393-D58FBB23E583}" type="presParOf" srcId="{D2F2FB33-72F1-40F5-93A3-3C9040FDC4E0}" destId="{AC4D27F3-9E8A-49E1-A511-9F1857E579F8}" srcOrd="4" destOrd="0" presId="urn:microsoft.com/office/officeart/2005/8/layout/chevron2"/>
    <dgm:cxn modelId="{7A238ADB-120E-4A5D-A0C0-B38C214A183B}" type="presParOf" srcId="{AC4D27F3-9E8A-49E1-A511-9F1857E579F8}" destId="{45AB5E73-2EB5-4925-B982-5E67DEE8FBAC}" srcOrd="0" destOrd="0" presId="urn:microsoft.com/office/officeart/2005/8/layout/chevron2"/>
    <dgm:cxn modelId="{4296DE39-D786-4D26-869B-CEAC50209EF9}" type="presParOf" srcId="{AC4D27F3-9E8A-49E1-A511-9F1857E579F8}" destId="{F2BCAE6B-A516-4249-8CDF-7AF25DF9BCC6}" srcOrd="1" destOrd="0" presId="urn:microsoft.com/office/officeart/2005/8/layout/chevron2"/>
    <dgm:cxn modelId="{2701C51C-B534-4764-A2A9-B939A1D58D7E}" type="presParOf" srcId="{D2F2FB33-72F1-40F5-93A3-3C9040FDC4E0}" destId="{F05FEB36-41C0-4CF5-808B-C992CD188897}" srcOrd="5" destOrd="0" presId="urn:microsoft.com/office/officeart/2005/8/layout/chevron2"/>
    <dgm:cxn modelId="{82730DB5-07B7-4737-AC14-9AA5EF2749B7}" type="presParOf" srcId="{D2F2FB33-72F1-40F5-93A3-3C9040FDC4E0}" destId="{645110B7-163D-4E1A-849C-CD14298202CB}" srcOrd="6" destOrd="0" presId="urn:microsoft.com/office/officeart/2005/8/layout/chevron2"/>
    <dgm:cxn modelId="{851EB0EF-F754-4E0D-9F7F-B0E6456439F4}" type="presParOf" srcId="{645110B7-163D-4E1A-849C-CD14298202CB}" destId="{7CA739E0-39D8-4D1B-9EA5-065665C61BAB}" srcOrd="0" destOrd="0" presId="urn:microsoft.com/office/officeart/2005/8/layout/chevron2"/>
    <dgm:cxn modelId="{BA43A848-C06F-4201-9692-6FF579039BBA}" type="presParOf" srcId="{645110B7-163D-4E1A-849C-CD14298202CB}" destId="{D9AF8458-9541-4E71-ACE7-0CDEA39E041F}" srcOrd="1" destOrd="0" presId="urn:microsoft.com/office/officeart/2005/8/layout/chevron2"/>
    <dgm:cxn modelId="{FBD6B516-DAD8-4E57-BDE0-934FA5056B8B}" type="presParOf" srcId="{D2F2FB33-72F1-40F5-93A3-3C9040FDC4E0}" destId="{7184CD44-BA56-425B-9CF7-355B47D3DD1A}" srcOrd="7" destOrd="0" presId="urn:microsoft.com/office/officeart/2005/8/layout/chevron2"/>
    <dgm:cxn modelId="{99FF1A72-5392-436C-90F0-3E07D9422299}" type="presParOf" srcId="{D2F2FB33-72F1-40F5-93A3-3C9040FDC4E0}" destId="{92D91BC4-0B57-4844-B871-C3B0C05F794F}" srcOrd="8" destOrd="0" presId="urn:microsoft.com/office/officeart/2005/8/layout/chevron2"/>
    <dgm:cxn modelId="{B247D663-BACC-4D67-9BED-CB3F5D811309}" type="presParOf" srcId="{92D91BC4-0B57-4844-B871-C3B0C05F794F}" destId="{CF02EAB7-FB68-4203-9884-C22342E8E6F4}" srcOrd="0" destOrd="0" presId="urn:microsoft.com/office/officeart/2005/8/layout/chevron2"/>
    <dgm:cxn modelId="{D66493AC-B74D-4505-84C1-700C60979FF6}" type="presParOf" srcId="{92D91BC4-0B57-4844-B871-C3B0C05F794F}" destId="{01A2F89C-B9C9-4FBE-BCC4-456306EBD200}" srcOrd="1" destOrd="0" presId="urn:microsoft.com/office/officeart/2005/8/layout/chevron2"/>
    <dgm:cxn modelId="{2C53D785-3217-42F4-A766-7C12A21A9961}" type="presParOf" srcId="{D2F2FB33-72F1-40F5-93A3-3C9040FDC4E0}" destId="{B676D8DA-2FAA-43B9-B688-117E6D0F2B50}" srcOrd="9" destOrd="0" presId="urn:microsoft.com/office/officeart/2005/8/layout/chevron2"/>
    <dgm:cxn modelId="{39F6FBB9-CA05-4216-B1F7-0D87BC9BE12D}" type="presParOf" srcId="{D2F2FB33-72F1-40F5-93A3-3C9040FDC4E0}" destId="{25E5C656-88A3-48DD-95F4-3CF8ABFC0F80}" srcOrd="10" destOrd="0" presId="urn:microsoft.com/office/officeart/2005/8/layout/chevron2"/>
    <dgm:cxn modelId="{A81BE756-773F-4834-A54E-1497F89BA29D}" type="presParOf" srcId="{25E5C656-88A3-48DD-95F4-3CF8ABFC0F80}" destId="{5102DFEA-1497-4A13-9CF6-DD440E27D0B7}" srcOrd="0" destOrd="0" presId="urn:microsoft.com/office/officeart/2005/8/layout/chevron2"/>
    <dgm:cxn modelId="{91F66659-7B09-4B22-A1C2-7DA32835EC15}" type="presParOf" srcId="{25E5C656-88A3-48DD-95F4-3CF8ABFC0F80}" destId="{E623F172-DA92-4D7A-AA7A-01F53940C1A7}" srcOrd="1" destOrd="0" presId="urn:microsoft.com/office/officeart/2005/8/layout/chevron2"/>
    <dgm:cxn modelId="{A75B63E6-8C35-4F4F-8A20-28CBAECA2BC4}" type="presParOf" srcId="{D2F2FB33-72F1-40F5-93A3-3C9040FDC4E0}" destId="{2E037BEF-39A3-4D61-8047-23F2A9D3A886}" srcOrd="11" destOrd="0" presId="urn:microsoft.com/office/officeart/2005/8/layout/chevron2"/>
    <dgm:cxn modelId="{3813E8CD-06B3-4F1F-9147-26AA025F3FF8}" type="presParOf" srcId="{D2F2FB33-72F1-40F5-93A3-3C9040FDC4E0}" destId="{16880E80-A334-4A41-B469-C5AE5FAB5367}" srcOrd="12" destOrd="0" presId="urn:microsoft.com/office/officeart/2005/8/layout/chevron2"/>
    <dgm:cxn modelId="{B0916576-984D-45B7-B05B-C6E6E1B90B76}" type="presParOf" srcId="{16880E80-A334-4A41-B469-C5AE5FAB5367}" destId="{1B2EA81A-576D-4A6A-8AC5-05D5A02B00C7}" srcOrd="0" destOrd="0" presId="urn:microsoft.com/office/officeart/2005/8/layout/chevron2"/>
    <dgm:cxn modelId="{772CFC20-FC53-478A-9CD9-FA595BA1606D}" type="presParOf" srcId="{16880E80-A334-4A41-B469-C5AE5FAB5367}" destId="{D3881C12-E7F8-4E24-B222-313A5B8B45F4}" srcOrd="1" destOrd="0" presId="urn:microsoft.com/office/officeart/2005/8/layout/chevron2"/>
    <dgm:cxn modelId="{E6EAAA45-804B-411A-8389-E8A2DC8CF85F}" type="presParOf" srcId="{D2F2FB33-72F1-40F5-93A3-3C9040FDC4E0}" destId="{5D85DEA1-AA7D-4618-A2CF-2D06317C9B60}" srcOrd="13" destOrd="0" presId="urn:microsoft.com/office/officeart/2005/8/layout/chevron2"/>
    <dgm:cxn modelId="{0D2873A1-4A13-4F97-B439-C6AF5E8BB264}" type="presParOf" srcId="{D2F2FB33-72F1-40F5-93A3-3C9040FDC4E0}" destId="{45F33B74-E53B-4CE6-B354-044EB04BED7E}" srcOrd="14" destOrd="0" presId="urn:microsoft.com/office/officeart/2005/8/layout/chevron2"/>
    <dgm:cxn modelId="{54ABB8C7-02A9-4259-8619-7136377A9805}" type="presParOf" srcId="{45F33B74-E53B-4CE6-B354-044EB04BED7E}" destId="{4878697A-9F5F-4FD6-B51A-9371F8FAD503}" srcOrd="0" destOrd="0" presId="urn:microsoft.com/office/officeart/2005/8/layout/chevron2"/>
    <dgm:cxn modelId="{0CB69758-D631-480A-99E4-943CA0914C44}" type="presParOf" srcId="{45F33B74-E53B-4CE6-B354-044EB04BED7E}" destId="{532594BF-D313-420B-93F5-90A485143CB4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8F5EF3F9-1B32-4BD2-9CE9-08853B30FA0B}" type="doc">
      <dgm:prSet loTypeId="urn:microsoft.com/office/officeart/2005/8/layout/chevron2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pt-BR"/>
        </a:p>
      </dgm:t>
    </dgm:pt>
    <dgm:pt modelId="{AAD45243-047D-486B-BDDB-2A53A6DE6388}">
      <dgm:prSet phldrT="[Texto]"/>
      <dgm:spPr/>
      <dgm:t>
        <a:bodyPr/>
        <a:lstStyle/>
        <a:p>
          <a:r>
            <a:rPr lang="pt-BR" dirty="0" smtClean="0"/>
            <a:t>1ª FASE</a:t>
          </a:r>
          <a:endParaRPr lang="pt-BR" dirty="0"/>
        </a:p>
      </dgm:t>
    </dgm:pt>
    <dgm:pt modelId="{BC193B44-7D3F-4DF8-9E26-EBC6EFCDC15B}" type="parTrans" cxnId="{333B6968-EEF1-4C65-9251-C44F7C2B9EB8}">
      <dgm:prSet/>
      <dgm:spPr/>
      <dgm:t>
        <a:bodyPr/>
        <a:lstStyle/>
        <a:p>
          <a:endParaRPr lang="pt-BR"/>
        </a:p>
      </dgm:t>
    </dgm:pt>
    <dgm:pt modelId="{05C8BB2D-EB2B-460A-A9E2-D9CA06ED2CB3}" type="sibTrans" cxnId="{333B6968-EEF1-4C65-9251-C44F7C2B9EB8}">
      <dgm:prSet/>
      <dgm:spPr/>
      <dgm:t>
        <a:bodyPr/>
        <a:lstStyle/>
        <a:p>
          <a:endParaRPr lang="pt-BR"/>
        </a:p>
      </dgm:t>
    </dgm:pt>
    <dgm:pt modelId="{6FF17877-2C2A-4803-9F02-FD237D12569C}">
      <dgm:prSet phldrT="[Texto]"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pt-BR" dirty="0" smtClean="0"/>
            <a:t>EXPEDIENTE INICIAL</a:t>
          </a:r>
          <a:endParaRPr lang="pt-BR" dirty="0"/>
        </a:p>
      </dgm:t>
    </dgm:pt>
    <dgm:pt modelId="{09C5541C-7573-4C60-B761-DEC565C83E8C}" type="parTrans" cxnId="{F10A36AB-D9A1-4CC1-A858-BBB08262599B}">
      <dgm:prSet/>
      <dgm:spPr/>
      <dgm:t>
        <a:bodyPr/>
        <a:lstStyle/>
        <a:p>
          <a:endParaRPr lang="pt-BR"/>
        </a:p>
      </dgm:t>
    </dgm:pt>
    <dgm:pt modelId="{129EA97B-D66D-47B1-B212-AFE895FEB7C7}" type="sibTrans" cxnId="{F10A36AB-D9A1-4CC1-A858-BBB08262599B}">
      <dgm:prSet/>
      <dgm:spPr/>
      <dgm:t>
        <a:bodyPr/>
        <a:lstStyle/>
        <a:p>
          <a:endParaRPr lang="pt-BR"/>
        </a:p>
      </dgm:t>
    </dgm:pt>
    <dgm:pt modelId="{2029140E-E862-4DE5-9DD0-3A84366D11B7}">
      <dgm:prSet phldrT="[Texto]"/>
      <dgm:spPr/>
      <dgm:t>
        <a:bodyPr/>
        <a:lstStyle/>
        <a:p>
          <a:r>
            <a:rPr lang="pt-BR" dirty="0" smtClean="0"/>
            <a:t>2ª FASE</a:t>
          </a:r>
          <a:endParaRPr lang="pt-BR" dirty="0"/>
        </a:p>
      </dgm:t>
    </dgm:pt>
    <dgm:pt modelId="{4018774D-6628-49E6-931F-E5826B80CFF4}" type="parTrans" cxnId="{70252CE7-D68A-4CA6-9949-56E5CC33AC7D}">
      <dgm:prSet/>
      <dgm:spPr/>
      <dgm:t>
        <a:bodyPr/>
        <a:lstStyle/>
        <a:p>
          <a:endParaRPr lang="pt-BR"/>
        </a:p>
      </dgm:t>
    </dgm:pt>
    <dgm:pt modelId="{DD506AF5-38A4-40E1-B04D-FC3D032F316E}" type="sibTrans" cxnId="{70252CE7-D68A-4CA6-9949-56E5CC33AC7D}">
      <dgm:prSet/>
      <dgm:spPr/>
      <dgm:t>
        <a:bodyPr/>
        <a:lstStyle/>
        <a:p>
          <a:endParaRPr lang="pt-BR"/>
        </a:p>
      </dgm:t>
    </dgm:pt>
    <dgm:pt modelId="{D0F881D5-095B-4F05-9E51-0C1221AE3CE6}">
      <dgm:prSet phldrT="[Texto]"/>
      <dgm:spPr>
        <a:solidFill>
          <a:srgbClr val="92D050">
            <a:alpha val="90000"/>
          </a:srgbClr>
        </a:solidFill>
      </dgm:spPr>
      <dgm:t>
        <a:bodyPr/>
        <a:lstStyle/>
        <a:p>
          <a:r>
            <a:rPr lang="pt-BR" dirty="0" smtClean="0"/>
            <a:t>PEQUENO EXPEDIENTE</a:t>
          </a:r>
          <a:endParaRPr lang="pt-BR" dirty="0"/>
        </a:p>
      </dgm:t>
    </dgm:pt>
    <dgm:pt modelId="{AF8A722F-DE3C-4252-BF96-22EE0FBC02B5}" type="parTrans" cxnId="{01E50302-7B40-4B61-B835-8B6E24B6347A}">
      <dgm:prSet/>
      <dgm:spPr/>
      <dgm:t>
        <a:bodyPr/>
        <a:lstStyle/>
        <a:p>
          <a:endParaRPr lang="pt-BR"/>
        </a:p>
      </dgm:t>
    </dgm:pt>
    <dgm:pt modelId="{0710AFE7-1654-497B-9929-B80BA308A170}" type="sibTrans" cxnId="{01E50302-7B40-4B61-B835-8B6E24B6347A}">
      <dgm:prSet/>
      <dgm:spPr/>
      <dgm:t>
        <a:bodyPr/>
        <a:lstStyle/>
        <a:p>
          <a:endParaRPr lang="pt-BR"/>
        </a:p>
      </dgm:t>
    </dgm:pt>
    <dgm:pt modelId="{645A831B-508C-4CEF-AC67-48F1166137DA}">
      <dgm:prSet phldrT="[Texto]"/>
      <dgm:spPr/>
      <dgm:t>
        <a:bodyPr/>
        <a:lstStyle/>
        <a:p>
          <a:r>
            <a:rPr lang="pt-BR" dirty="0" smtClean="0"/>
            <a:t>PROLONGAMENTO DE EXPEDIENTE</a:t>
          </a:r>
          <a:endParaRPr lang="pt-BR" dirty="0"/>
        </a:p>
      </dgm:t>
    </dgm:pt>
    <dgm:pt modelId="{D3EAF1BA-D8FD-477A-BD73-1CD6D693A58E}" type="parTrans" cxnId="{84B01666-B24D-47E6-9011-E4FD1FF4D503}">
      <dgm:prSet/>
      <dgm:spPr/>
      <dgm:t>
        <a:bodyPr/>
        <a:lstStyle/>
        <a:p>
          <a:endParaRPr lang="pt-BR"/>
        </a:p>
      </dgm:t>
    </dgm:pt>
    <dgm:pt modelId="{8848ED31-E928-44F1-83C5-A829BB50CC89}" type="sibTrans" cxnId="{84B01666-B24D-47E6-9011-E4FD1FF4D503}">
      <dgm:prSet/>
      <dgm:spPr/>
      <dgm:t>
        <a:bodyPr/>
        <a:lstStyle/>
        <a:p>
          <a:endParaRPr lang="pt-BR"/>
        </a:p>
      </dgm:t>
    </dgm:pt>
    <dgm:pt modelId="{4C2956BF-8EF1-422B-8DA5-39C79E846747}">
      <dgm:prSet/>
      <dgm:spPr/>
      <dgm:t>
        <a:bodyPr/>
        <a:lstStyle/>
        <a:p>
          <a:r>
            <a:rPr lang="pt-BR" dirty="0" smtClean="0"/>
            <a:t>4ª FASE</a:t>
          </a:r>
          <a:endParaRPr lang="pt-BR" dirty="0"/>
        </a:p>
      </dgm:t>
    </dgm:pt>
    <dgm:pt modelId="{2D65B35D-517D-422C-A9BE-B1D6D0EE06DF}" type="parTrans" cxnId="{27A1E33E-74EE-4E82-BA44-98F5F0A89196}">
      <dgm:prSet/>
      <dgm:spPr/>
      <dgm:t>
        <a:bodyPr/>
        <a:lstStyle/>
        <a:p>
          <a:endParaRPr lang="pt-BR"/>
        </a:p>
      </dgm:t>
    </dgm:pt>
    <dgm:pt modelId="{2B34F5BD-3811-4760-B369-BF6F3B4C686B}" type="sibTrans" cxnId="{27A1E33E-74EE-4E82-BA44-98F5F0A89196}">
      <dgm:prSet/>
      <dgm:spPr/>
      <dgm:t>
        <a:bodyPr/>
        <a:lstStyle/>
        <a:p>
          <a:endParaRPr lang="pt-BR"/>
        </a:p>
      </dgm:t>
    </dgm:pt>
    <dgm:pt modelId="{662EDBE0-65C1-44F7-86EC-19B5E76AA378}">
      <dgm:prSet/>
      <dgm:spPr/>
      <dgm:t>
        <a:bodyPr/>
        <a:lstStyle/>
        <a:p>
          <a:r>
            <a:rPr lang="pt-BR" dirty="0" smtClean="0"/>
            <a:t>ORDEM DO DIA</a:t>
          </a:r>
          <a:endParaRPr lang="pt-BR" dirty="0"/>
        </a:p>
      </dgm:t>
    </dgm:pt>
    <dgm:pt modelId="{5C276829-00AF-4540-A7F6-BCF903448AE7}" type="parTrans" cxnId="{0C4676AD-ABEE-4F42-A37B-D8C7424D2092}">
      <dgm:prSet/>
      <dgm:spPr/>
      <dgm:t>
        <a:bodyPr/>
        <a:lstStyle/>
        <a:p>
          <a:endParaRPr lang="pt-BR"/>
        </a:p>
      </dgm:t>
    </dgm:pt>
    <dgm:pt modelId="{125D35D9-8920-49F5-B5B8-66C6467A5046}" type="sibTrans" cxnId="{0C4676AD-ABEE-4F42-A37B-D8C7424D2092}">
      <dgm:prSet/>
      <dgm:spPr/>
      <dgm:t>
        <a:bodyPr/>
        <a:lstStyle/>
        <a:p>
          <a:endParaRPr lang="pt-BR"/>
        </a:p>
      </dgm:t>
    </dgm:pt>
    <dgm:pt modelId="{0C691E0D-B452-4EE1-ACD0-22DF9FB1714B}">
      <dgm:prSet/>
      <dgm:spPr/>
      <dgm:t>
        <a:bodyPr/>
        <a:lstStyle/>
        <a:p>
          <a:r>
            <a:rPr lang="pt-BR" dirty="0" smtClean="0"/>
            <a:t>5ª FASE</a:t>
          </a:r>
          <a:endParaRPr lang="pt-BR" dirty="0"/>
        </a:p>
      </dgm:t>
    </dgm:pt>
    <dgm:pt modelId="{3C4393F5-AC72-4E04-99DF-A2CE21BB7313}" type="parTrans" cxnId="{2D4FA0C4-6569-4A65-8883-DEBEBB976235}">
      <dgm:prSet/>
      <dgm:spPr/>
      <dgm:t>
        <a:bodyPr/>
        <a:lstStyle/>
        <a:p>
          <a:endParaRPr lang="pt-BR"/>
        </a:p>
      </dgm:t>
    </dgm:pt>
    <dgm:pt modelId="{CA181C5A-CBD4-4716-9163-FF9F76CCA92E}" type="sibTrans" cxnId="{2D4FA0C4-6569-4A65-8883-DEBEBB976235}">
      <dgm:prSet/>
      <dgm:spPr/>
      <dgm:t>
        <a:bodyPr/>
        <a:lstStyle/>
        <a:p>
          <a:endParaRPr lang="pt-BR"/>
        </a:p>
      </dgm:t>
    </dgm:pt>
    <dgm:pt modelId="{DFDC600A-80B2-40F4-9955-AB34BFE6C47B}">
      <dgm:prSet/>
      <dgm:spPr/>
      <dgm:t>
        <a:bodyPr/>
        <a:lstStyle/>
        <a:p>
          <a:r>
            <a:rPr lang="pt-BR" dirty="0" smtClean="0"/>
            <a:t>PROLONGAMENTO DA ORDEM DO DIA</a:t>
          </a:r>
          <a:endParaRPr lang="pt-BR" dirty="0"/>
        </a:p>
      </dgm:t>
    </dgm:pt>
    <dgm:pt modelId="{0F627852-0077-40D2-B551-663DCB33A812}" type="parTrans" cxnId="{6D5B09DD-F59E-4E10-927D-71DDB8577DCA}">
      <dgm:prSet/>
      <dgm:spPr/>
      <dgm:t>
        <a:bodyPr/>
        <a:lstStyle/>
        <a:p>
          <a:endParaRPr lang="pt-BR"/>
        </a:p>
      </dgm:t>
    </dgm:pt>
    <dgm:pt modelId="{17DAF8DD-D2CE-46C8-8064-B18DB0D9247C}" type="sibTrans" cxnId="{6D5B09DD-F59E-4E10-927D-71DDB8577DCA}">
      <dgm:prSet/>
      <dgm:spPr/>
      <dgm:t>
        <a:bodyPr/>
        <a:lstStyle/>
        <a:p>
          <a:endParaRPr lang="pt-BR"/>
        </a:p>
      </dgm:t>
    </dgm:pt>
    <dgm:pt modelId="{662012A1-7A04-42CE-A4A2-4BE74AD2E249}">
      <dgm:prSet/>
      <dgm:spPr/>
      <dgm:t>
        <a:bodyPr/>
        <a:lstStyle/>
        <a:p>
          <a:r>
            <a:rPr lang="pt-BR" dirty="0" smtClean="0"/>
            <a:t>7ª FASE</a:t>
          </a:r>
          <a:endParaRPr lang="pt-BR" dirty="0"/>
        </a:p>
      </dgm:t>
    </dgm:pt>
    <dgm:pt modelId="{E901D4EB-3917-4629-BD20-B7FFFDE53B1C}" type="parTrans" cxnId="{6EF3944A-CE2F-4494-BEE7-7514A4E63F67}">
      <dgm:prSet/>
      <dgm:spPr/>
      <dgm:t>
        <a:bodyPr/>
        <a:lstStyle/>
        <a:p>
          <a:endParaRPr lang="pt-BR"/>
        </a:p>
      </dgm:t>
    </dgm:pt>
    <dgm:pt modelId="{97A387D1-8147-40B2-8D87-740DD826BD10}" type="sibTrans" cxnId="{6EF3944A-CE2F-4494-BEE7-7514A4E63F67}">
      <dgm:prSet/>
      <dgm:spPr/>
      <dgm:t>
        <a:bodyPr/>
        <a:lstStyle/>
        <a:p>
          <a:endParaRPr lang="pt-BR"/>
        </a:p>
      </dgm:t>
    </dgm:pt>
    <dgm:pt modelId="{50EC3599-6E48-4B8C-99E1-7B7A91F3BC50}">
      <dgm:prSet/>
      <dgm:spPr/>
      <dgm:t>
        <a:bodyPr/>
        <a:lstStyle/>
        <a:p>
          <a:r>
            <a:rPr lang="pt-BR" dirty="0" smtClean="0"/>
            <a:t>TEMPO DE LIDERANÇA </a:t>
          </a:r>
          <a:endParaRPr lang="pt-BR" dirty="0"/>
        </a:p>
      </dgm:t>
    </dgm:pt>
    <dgm:pt modelId="{5154B882-E0E9-41D8-BFA4-C2D754AD73CB}" type="parTrans" cxnId="{C564D9DA-52EA-405D-8CFF-956945949A4B}">
      <dgm:prSet/>
      <dgm:spPr/>
      <dgm:t>
        <a:bodyPr/>
        <a:lstStyle/>
        <a:p>
          <a:endParaRPr lang="pt-BR"/>
        </a:p>
      </dgm:t>
    </dgm:pt>
    <dgm:pt modelId="{08DCB290-B39D-4316-BBBC-7B26483FAFBA}" type="sibTrans" cxnId="{C564D9DA-52EA-405D-8CFF-956945949A4B}">
      <dgm:prSet/>
      <dgm:spPr/>
      <dgm:t>
        <a:bodyPr/>
        <a:lstStyle/>
        <a:p>
          <a:endParaRPr lang="pt-BR"/>
        </a:p>
      </dgm:t>
    </dgm:pt>
    <dgm:pt modelId="{7A49E593-ADD0-4DC0-973F-CFC473DFDC85}">
      <dgm:prSet/>
      <dgm:spPr/>
      <dgm:t>
        <a:bodyPr/>
        <a:lstStyle/>
        <a:p>
          <a:r>
            <a:rPr lang="pt-BR" dirty="0" smtClean="0"/>
            <a:t>8ª FASE</a:t>
          </a:r>
          <a:endParaRPr lang="pt-BR" dirty="0"/>
        </a:p>
      </dgm:t>
    </dgm:pt>
    <dgm:pt modelId="{743FF9AC-35F0-4F5A-A3D8-5BB28962A721}" type="parTrans" cxnId="{D6282122-9200-47FC-845C-18A7FEC913C9}">
      <dgm:prSet/>
      <dgm:spPr/>
      <dgm:t>
        <a:bodyPr/>
        <a:lstStyle/>
        <a:p>
          <a:endParaRPr lang="pt-BR"/>
        </a:p>
      </dgm:t>
    </dgm:pt>
    <dgm:pt modelId="{F5997FC6-CCA4-4F46-A848-7B21FAC26D72}" type="sibTrans" cxnId="{D6282122-9200-47FC-845C-18A7FEC913C9}">
      <dgm:prSet/>
      <dgm:spPr/>
      <dgm:t>
        <a:bodyPr/>
        <a:lstStyle/>
        <a:p>
          <a:endParaRPr lang="pt-BR"/>
        </a:p>
      </dgm:t>
    </dgm:pt>
    <dgm:pt modelId="{1A7195B9-BA23-4783-AFE7-6B9EED6D0EAC}">
      <dgm:prSet/>
      <dgm:spPr/>
      <dgm:t>
        <a:bodyPr/>
        <a:lstStyle/>
        <a:p>
          <a:r>
            <a:rPr lang="pt-BR" dirty="0" smtClean="0"/>
            <a:t>EXPLICAÇÕES PESSOAIS</a:t>
          </a:r>
          <a:endParaRPr lang="pt-BR" dirty="0"/>
        </a:p>
      </dgm:t>
    </dgm:pt>
    <dgm:pt modelId="{E51E29D9-E974-47D1-B5E7-2ECD7D4F4FEE}" type="parTrans" cxnId="{CE0D6C52-8582-485E-87BE-78EC66DD0379}">
      <dgm:prSet/>
      <dgm:spPr/>
      <dgm:t>
        <a:bodyPr/>
        <a:lstStyle/>
        <a:p>
          <a:endParaRPr lang="pt-BR"/>
        </a:p>
      </dgm:t>
    </dgm:pt>
    <dgm:pt modelId="{22952ABA-414A-4B69-A93E-71A140115130}" type="sibTrans" cxnId="{CE0D6C52-8582-485E-87BE-78EC66DD0379}">
      <dgm:prSet/>
      <dgm:spPr/>
      <dgm:t>
        <a:bodyPr/>
        <a:lstStyle/>
        <a:p>
          <a:endParaRPr lang="pt-BR"/>
        </a:p>
      </dgm:t>
    </dgm:pt>
    <dgm:pt modelId="{8EE7A7E3-7767-4680-84E6-6AF6CEA76C2A}">
      <dgm:prSet phldrT="[Texto]"/>
      <dgm:spPr/>
      <dgm:t>
        <a:bodyPr/>
        <a:lstStyle/>
        <a:p>
          <a:r>
            <a:rPr lang="pt-BR" dirty="0" smtClean="0"/>
            <a:t>3ª FASE</a:t>
          </a:r>
        </a:p>
      </dgm:t>
    </dgm:pt>
    <dgm:pt modelId="{8CE27E99-5A7B-457F-8F2C-F2BBAE378EEC}" type="sibTrans" cxnId="{ADA60512-3385-4A98-A89C-E7695C57F4E9}">
      <dgm:prSet/>
      <dgm:spPr/>
      <dgm:t>
        <a:bodyPr/>
        <a:lstStyle/>
        <a:p>
          <a:endParaRPr lang="pt-BR"/>
        </a:p>
      </dgm:t>
    </dgm:pt>
    <dgm:pt modelId="{68F4F372-6C2B-40E5-818C-078D96A74D5F}" type="parTrans" cxnId="{ADA60512-3385-4A98-A89C-E7695C57F4E9}">
      <dgm:prSet/>
      <dgm:spPr/>
      <dgm:t>
        <a:bodyPr/>
        <a:lstStyle/>
        <a:p>
          <a:endParaRPr lang="pt-BR"/>
        </a:p>
      </dgm:t>
    </dgm:pt>
    <dgm:pt modelId="{B0EAB525-B674-44D1-853F-A8A73D783A8D}">
      <dgm:prSet/>
      <dgm:spPr/>
      <dgm:t>
        <a:bodyPr/>
        <a:lstStyle/>
        <a:p>
          <a:r>
            <a:rPr lang="pt-BR" dirty="0" smtClean="0"/>
            <a:t>6ª FASE</a:t>
          </a:r>
          <a:endParaRPr lang="pt-BR" dirty="0"/>
        </a:p>
      </dgm:t>
    </dgm:pt>
    <dgm:pt modelId="{65FAB5F1-CFD1-4716-B11E-624421F891EB}" type="parTrans" cxnId="{59CA9F7C-ABAA-430C-B981-FEBD0EF44937}">
      <dgm:prSet/>
      <dgm:spPr/>
      <dgm:t>
        <a:bodyPr/>
        <a:lstStyle/>
        <a:p>
          <a:endParaRPr lang="pt-BR"/>
        </a:p>
      </dgm:t>
    </dgm:pt>
    <dgm:pt modelId="{8120DB5B-D274-470E-883E-539EAB57B770}" type="sibTrans" cxnId="{59CA9F7C-ABAA-430C-B981-FEBD0EF44937}">
      <dgm:prSet/>
      <dgm:spPr/>
      <dgm:t>
        <a:bodyPr/>
        <a:lstStyle/>
        <a:p>
          <a:endParaRPr lang="pt-BR"/>
        </a:p>
      </dgm:t>
    </dgm:pt>
    <dgm:pt modelId="{AE06E5D8-0E34-43A2-8481-A4267EFB5082}">
      <dgm:prSet/>
      <dgm:spPr/>
      <dgm:t>
        <a:bodyPr/>
        <a:lstStyle/>
        <a:p>
          <a:r>
            <a:rPr lang="pt-BR" dirty="0" smtClean="0"/>
            <a:t>GRANDE EXPEDIENTE</a:t>
          </a:r>
          <a:endParaRPr lang="pt-BR" dirty="0"/>
        </a:p>
      </dgm:t>
    </dgm:pt>
    <dgm:pt modelId="{F6B04462-D946-43C5-A304-23FC6703FD42}" type="parTrans" cxnId="{0F02B9ED-306A-4311-8411-D76E2ED98011}">
      <dgm:prSet/>
      <dgm:spPr/>
      <dgm:t>
        <a:bodyPr/>
        <a:lstStyle/>
        <a:p>
          <a:endParaRPr lang="pt-BR"/>
        </a:p>
      </dgm:t>
    </dgm:pt>
    <dgm:pt modelId="{107D738A-0112-4F72-87E3-789B531340BC}" type="sibTrans" cxnId="{0F02B9ED-306A-4311-8411-D76E2ED98011}">
      <dgm:prSet/>
      <dgm:spPr/>
      <dgm:t>
        <a:bodyPr/>
        <a:lstStyle/>
        <a:p>
          <a:endParaRPr lang="pt-BR"/>
        </a:p>
      </dgm:t>
    </dgm:pt>
    <dgm:pt modelId="{D2F2FB33-72F1-40F5-93A3-3C9040FDC4E0}" type="pres">
      <dgm:prSet presAssocID="{8F5EF3F9-1B32-4BD2-9CE9-08853B30FA0B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AA50BC69-E76A-4544-943E-9E3A096ED5BF}" type="pres">
      <dgm:prSet presAssocID="{AAD45243-047D-486B-BDDB-2A53A6DE6388}" presName="composite" presStyleCnt="0"/>
      <dgm:spPr/>
    </dgm:pt>
    <dgm:pt modelId="{9B8D32B8-2679-4B07-B892-F603AA0759A2}" type="pres">
      <dgm:prSet presAssocID="{AAD45243-047D-486B-BDDB-2A53A6DE6388}" presName="parentText" presStyleLbl="alignNode1" presStyleIdx="0" presStyleCnt="8" custLinFactNeighborX="0" custLinFactNeighborY="6842">
        <dgm:presLayoutVars>
          <dgm:chMax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1D030570-0481-4C14-97E6-AE7D9A550D38}" type="pres">
      <dgm:prSet presAssocID="{AAD45243-047D-486B-BDDB-2A53A6DE6388}" presName="descendantText" presStyleLbl="alignAcc1" presStyleIdx="0" presStyleCnt="8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CCE97EEC-AE67-41B4-86B1-CF45982B603E}" type="pres">
      <dgm:prSet presAssocID="{05C8BB2D-EB2B-460A-A9E2-D9CA06ED2CB3}" presName="sp" presStyleCnt="0"/>
      <dgm:spPr/>
    </dgm:pt>
    <dgm:pt modelId="{116A1215-2C94-471C-B974-9015D5FC3CB7}" type="pres">
      <dgm:prSet presAssocID="{2029140E-E862-4DE5-9DD0-3A84366D11B7}" presName="composite" presStyleCnt="0"/>
      <dgm:spPr/>
    </dgm:pt>
    <dgm:pt modelId="{47BEE5A8-3BB7-4AC1-A7AA-B14889EE58FA}" type="pres">
      <dgm:prSet presAssocID="{2029140E-E862-4DE5-9DD0-3A84366D11B7}" presName="parentText" presStyleLbl="alignNode1" presStyleIdx="1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DE306F02-E4FD-40FF-A503-87988066767C}" type="pres">
      <dgm:prSet presAssocID="{2029140E-E862-4DE5-9DD0-3A84366D11B7}" presName="descendantText" presStyleLbl="alignAcc1" presStyleIdx="1" presStyleCnt="8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263690CE-C552-4E8A-9E64-81CAD24827F1}" type="pres">
      <dgm:prSet presAssocID="{DD506AF5-38A4-40E1-B04D-FC3D032F316E}" presName="sp" presStyleCnt="0"/>
      <dgm:spPr/>
    </dgm:pt>
    <dgm:pt modelId="{AC4D27F3-9E8A-49E1-A511-9F1857E579F8}" type="pres">
      <dgm:prSet presAssocID="{8EE7A7E3-7767-4680-84E6-6AF6CEA76C2A}" presName="composite" presStyleCnt="0"/>
      <dgm:spPr/>
    </dgm:pt>
    <dgm:pt modelId="{45AB5E73-2EB5-4925-B982-5E67DEE8FBAC}" type="pres">
      <dgm:prSet presAssocID="{8EE7A7E3-7767-4680-84E6-6AF6CEA76C2A}" presName="parentText" presStyleLbl="alignNode1" presStyleIdx="2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F2BCAE6B-A516-4249-8CDF-7AF25DF9BCC6}" type="pres">
      <dgm:prSet presAssocID="{8EE7A7E3-7767-4680-84E6-6AF6CEA76C2A}" presName="descendantText" presStyleLbl="alignAcc1" presStyleIdx="2" presStyleCnt="8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F05FEB36-41C0-4CF5-808B-C992CD188897}" type="pres">
      <dgm:prSet presAssocID="{8CE27E99-5A7B-457F-8F2C-F2BBAE378EEC}" presName="sp" presStyleCnt="0"/>
      <dgm:spPr/>
    </dgm:pt>
    <dgm:pt modelId="{645110B7-163D-4E1A-849C-CD14298202CB}" type="pres">
      <dgm:prSet presAssocID="{4C2956BF-8EF1-422B-8DA5-39C79E846747}" presName="composite" presStyleCnt="0"/>
      <dgm:spPr/>
    </dgm:pt>
    <dgm:pt modelId="{7CA739E0-39D8-4D1B-9EA5-065665C61BAB}" type="pres">
      <dgm:prSet presAssocID="{4C2956BF-8EF1-422B-8DA5-39C79E846747}" presName="parentText" presStyleLbl="alignNode1" presStyleIdx="3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D9AF8458-9541-4E71-ACE7-0CDEA39E041F}" type="pres">
      <dgm:prSet presAssocID="{4C2956BF-8EF1-422B-8DA5-39C79E846747}" presName="descendantText" presStyleLbl="alignAcc1" presStyleIdx="3" presStyleCnt="8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7184CD44-BA56-425B-9CF7-355B47D3DD1A}" type="pres">
      <dgm:prSet presAssocID="{2B34F5BD-3811-4760-B369-BF6F3B4C686B}" presName="sp" presStyleCnt="0"/>
      <dgm:spPr/>
    </dgm:pt>
    <dgm:pt modelId="{92D91BC4-0B57-4844-B871-C3B0C05F794F}" type="pres">
      <dgm:prSet presAssocID="{0C691E0D-B452-4EE1-ACD0-22DF9FB1714B}" presName="composite" presStyleCnt="0"/>
      <dgm:spPr/>
    </dgm:pt>
    <dgm:pt modelId="{CF02EAB7-FB68-4203-9884-C22342E8E6F4}" type="pres">
      <dgm:prSet presAssocID="{0C691E0D-B452-4EE1-ACD0-22DF9FB1714B}" presName="parentText" presStyleLbl="alignNode1" presStyleIdx="4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01A2F89C-B9C9-4FBE-BCC4-456306EBD200}" type="pres">
      <dgm:prSet presAssocID="{0C691E0D-B452-4EE1-ACD0-22DF9FB1714B}" presName="descendantText" presStyleLbl="alignAcc1" presStyleIdx="4" presStyleCnt="8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B676D8DA-2FAA-43B9-B688-117E6D0F2B50}" type="pres">
      <dgm:prSet presAssocID="{CA181C5A-CBD4-4716-9163-FF9F76CCA92E}" presName="sp" presStyleCnt="0"/>
      <dgm:spPr/>
    </dgm:pt>
    <dgm:pt modelId="{25E5C656-88A3-48DD-95F4-3CF8ABFC0F80}" type="pres">
      <dgm:prSet presAssocID="{B0EAB525-B674-44D1-853F-A8A73D783A8D}" presName="composite" presStyleCnt="0"/>
      <dgm:spPr/>
    </dgm:pt>
    <dgm:pt modelId="{5102DFEA-1497-4A13-9CF6-DD440E27D0B7}" type="pres">
      <dgm:prSet presAssocID="{B0EAB525-B674-44D1-853F-A8A73D783A8D}" presName="parentText" presStyleLbl="alignNode1" presStyleIdx="5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E623F172-DA92-4D7A-AA7A-01F53940C1A7}" type="pres">
      <dgm:prSet presAssocID="{B0EAB525-B674-44D1-853F-A8A73D783A8D}" presName="descendantText" presStyleLbl="alignAcc1" presStyleIdx="5" presStyleCnt="8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2E037BEF-39A3-4D61-8047-23F2A9D3A886}" type="pres">
      <dgm:prSet presAssocID="{8120DB5B-D274-470E-883E-539EAB57B770}" presName="sp" presStyleCnt="0"/>
      <dgm:spPr/>
    </dgm:pt>
    <dgm:pt modelId="{16880E80-A334-4A41-B469-C5AE5FAB5367}" type="pres">
      <dgm:prSet presAssocID="{662012A1-7A04-42CE-A4A2-4BE74AD2E249}" presName="composite" presStyleCnt="0"/>
      <dgm:spPr/>
    </dgm:pt>
    <dgm:pt modelId="{1B2EA81A-576D-4A6A-8AC5-05D5A02B00C7}" type="pres">
      <dgm:prSet presAssocID="{662012A1-7A04-42CE-A4A2-4BE74AD2E249}" presName="parentText" presStyleLbl="alignNode1" presStyleIdx="6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D3881C12-E7F8-4E24-B222-313A5B8B45F4}" type="pres">
      <dgm:prSet presAssocID="{662012A1-7A04-42CE-A4A2-4BE74AD2E249}" presName="descendantText" presStyleLbl="alignAcc1" presStyleIdx="6" presStyleCnt="8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5D85DEA1-AA7D-4618-A2CF-2D06317C9B60}" type="pres">
      <dgm:prSet presAssocID="{97A387D1-8147-40B2-8D87-740DD826BD10}" presName="sp" presStyleCnt="0"/>
      <dgm:spPr/>
    </dgm:pt>
    <dgm:pt modelId="{45F33B74-E53B-4CE6-B354-044EB04BED7E}" type="pres">
      <dgm:prSet presAssocID="{7A49E593-ADD0-4DC0-973F-CFC473DFDC85}" presName="composite" presStyleCnt="0"/>
      <dgm:spPr/>
    </dgm:pt>
    <dgm:pt modelId="{4878697A-9F5F-4FD6-B51A-9371F8FAD503}" type="pres">
      <dgm:prSet presAssocID="{7A49E593-ADD0-4DC0-973F-CFC473DFDC85}" presName="parentText" presStyleLbl="alignNode1" presStyleIdx="7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532594BF-D313-420B-93F5-90A485143CB4}" type="pres">
      <dgm:prSet presAssocID="{7A49E593-ADD0-4DC0-973F-CFC473DFDC85}" presName="descendantText" presStyleLbl="alignAcc1" presStyleIdx="7" presStyleCnt="8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27A1E33E-74EE-4E82-BA44-98F5F0A89196}" srcId="{8F5EF3F9-1B32-4BD2-9CE9-08853B30FA0B}" destId="{4C2956BF-8EF1-422B-8DA5-39C79E846747}" srcOrd="3" destOrd="0" parTransId="{2D65B35D-517D-422C-A9BE-B1D6D0EE06DF}" sibTransId="{2B34F5BD-3811-4760-B369-BF6F3B4C686B}"/>
    <dgm:cxn modelId="{84B01666-B24D-47E6-9011-E4FD1FF4D503}" srcId="{8EE7A7E3-7767-4680-84E6-6AF6CEA76C2A}" destId="{645A831B-508C-4CEF-AC67-48F1166137DA}" srcOrd="0" destOrd="0" parTransId="{D3EAF1BA-D8FD-477A-BD73-1CD6D693A58E}" sibTransId="{8848ED31-E928-44F1-83C5-A829BB50CC89}"/>
    <dgm:cxn modelId="{E8D27FC6-A766-46A8-BC90-37F8B46D5BB4}" type="presOf" srcId="{8EE7A7E3-7767-4680-84E6-6AF6CEA76C2A}" destId="{45AB5E73-2EB5-4925-B982-5E67DEE8FBAC}" srcOrd="0" destOrd="0" presId="urn:microsoft.com/office/officeart/2005/8/layout/chevron2"/>
    <dgm:cxn modelId="{B92D62C1-F612-4420-8C01-C7717590642B}" type="presOf" srcId="{8F5EF3F9-1B32-4BD2-9CE9-08853B30FA0B}" destId="{D2F2FB33-72F1-40F5-93A3-3C9040FDC4E0}" srcOrd="0" destOrd="0" presId="urn:microsoft.com/office/officeart/2005/8/layout/chevron2"/>
    <dgm:cxn modelId="{F693FF6C-7ACF-4F32-BA45-5E12061369A5}" type="presOf" srcId="{1A7195B9-BA23-4783-AFE7-6B9EED6D0EAC}" destId="{532594BF-D313-420B-93F5-90A485143CB4}" srcOrd="0" destOrd="0" presId="urn:microsoft.com/office/officeart/2005/8/layout/chevron2"/>
    <dgm:cxn modelId="{199B59E8-A272-4E13-B9A2-B292EF65CBD1}" type="presOf" srcId="{7A49E593-ADD0-4DC0-973F-CFC473DFDC85}" destId="{4878697A-9F5F-4FD6-B51A-9371F8FAD503}" srcOrd="0" destOrd="0" presId="urn:microsoft.com/office/officeart/2005/8/layout/chevron2"/>
    <dgm:cxn modelId="{031A488D-D90A-4142-8AEE-01EF2AEC4518}" type="presOf" srcId="{B0EAB525-B674-44D1-853F-A8A73D783A8D}" destId="{5102DFEA-1497-4A13-9CF6-DD440E27D0B7}" srcOrd="0" destOrd="0" presId="urn:microsoft.com/office/officeart/2005/8/layout/chevron2"/>
    <dgm:cxn modelId="{264EF376-4CAE-4FCA-AD33-8EF096BBCE7F}" type="presOf" srcId="{645A831B-508C-4CEF-AC67-48F1166137DA}" destId="{F2BCAE6B-A516-4249-8CDF-7AF25DF9BCC6}" srcOrd="0" destOrd="0" presId="urn:microsoft.com/office/officeart/2005/8/layout/chevron2"/>
    <dgm:cxn modelId="{E2EAC9D2-9CC4-4B87-8AF6-30BFA7B400E9}" type="presOf" srcId="{0C691E0D-B452-4EE1-ACD0-22DF9FB1714B}" destId="{CF02EAB7-FB68-4203-9884-C22342E8E6F4}" srcOrd="0" destOrd="0" presId="urn:microsoft.com/office/officeart/2005/8/layout/chevron2"/>
    <dgm:cxn modelId="{35C20C20-984E-4345-9018-87E5FF14E0EC}" type="presOf" srcId="{AAD45243-047D-486B-BDDB-2A53A6DE6388}" destId="{9B8D32B8-2679-4B07-B892-F603AA0759A2}" srcOrd="0" destOrd="0" presId="urn:microsoft.com/office/officeart/2005/8/layout/chevron2"/>
    <dgm:cxn modelId="{333B6968-EEF1-4C65-9251-C44F7C2B9EB8}" srcId="{8F5EF3F9-1B32-4BD2-9CE9-08853B30FA0B}" destId="{AAD45243-047D-486B-BDDB-2A53A6DE6388}" srcOrd="0" destOrd="0" parTransId="{BC193B44-7D3F-4DF8-9E26-EBC6EFCDC15B}" sibTransId="{05C8BB2D-EB2B-460A-A9E2-D9CA06ED2CB3}"/>
    <dgm:cxn modelId="{59CA9F7C-ABAA-430C-B981-FEBD0EF44937}" srcId="{8F5EF3F9-1B32-4BD2-9CE9-08853B30FA0B}" destId="{B0EAB525-B674-44D1-853F-A8A73D783A8D}" srcOrd="5" destOrd="0" parTransId="{65FAB5F1-CFD1-4716-B11E-624421F891EB}" sibTransId="{8120DB5B-D274-470E-883E-539EAB57B770}"/>
    <dgm:cxn modelId="{01E50302-7B40-4B61-B835-8B6E24B6347A}" srcId="{2029140E-E862-4DE5-9DD0-3A84366D11B7}" destId="{D0F881D5-095B-4F05-9E51-0C1221AE3CE6}" srcOrd="0" destOrd="0" parTransId="{AF8A722F-DE3C-4252-BF96-22EE0FBC02B5}" sibTransId="{0710AFE7-1654-497B-9929-B80BA308A170}"/>
    <dgm:cxn modelId="{DF6FED46-9253-45E7-B4EB-4CEA351AE388}" type="presOf" srcId="{662EDBE0-65C1-44F7-86EC-19B5E76AA378}" destId="{D9AF8458-9541-4E71-ACE7-0CDEA39E041F}" srcOrd="0" destOrd="0" presId="urn:microsoft.com/office/officeart/2005/8/layout/chevron2"/>
    <dgm:cxn modelId="{CE0D6C52-8582-485E-87BE-78EC66DD0379}" srcId="{7A49E593-ADD0-4DC0-973F-CFC473DFDC85}" destId="{1A7195B9-BA23-4783-AFE7-6B9EED6D0EAC}" srcOrd="0" destOrd="0" parTransId="{E51E29D9-E974-47D1-B5E7-2ECD7D4F4FEE}" sibTransId="{22952ABA-414A-4B69-A93E-71A140115130}"/>
    <dgm:cxn modelId="{F10A36AB-D9A1-4CC1-A858-BBB08262599B}" srcId="{AAD45243-047D-486B-BDDB-2A53A6DE6388}" destId="{6FF17877-2C2A-4803-9F02-FD237D12569C}" srcOrd="0" destOrd="0" parTransId="{09C5541C-7573-4C60-B761-DEC565C83E8C}" sibTransId="{129EA97B-D66D-47B1-B212-AFE895FEB7C7}"/>
    <dgm:cxn modelId="{EFA1BD41-CB08-4BFD-A729-78BDCDAB30AE}" type="presOf" srcId="{4C2956BF-8EF1-422B-8DA5-39C79E846747}" destId="{7CA739E0-39D8-4D1B-9EA5-065665C61BAB}" srcOrd="0" destOrd="0" presId="urn:microsoft.com/office/officeart/2005/8/layout/chevron2"/>
    <dgm:cxn modelId="{6D5B09DD-F59E-4E10-927D-71DDB8577DCA}" srcId="{0C691E0D-B452-4EE1-ACD0-22DF9FB1714B}" destId="{DFDC600A-80B2-40F4-9955-AB34BFE6C47B}" srcOrd="0" destOrd="0" parTransId="{0F627852-0077-40D2-B551-663DCB33A812}" sibTransId="{17DAF8DD-D2CE-46C8-8064-B18DB0D9247C}"/>
    <dgm:cxn modelId="{39CC8581-83B5-4C30-A0C1-0E2A1C2240C9}" type="presOf" srcId="{DFDC600A-80B2-40F4-9955-AB34BFE6C47B}" destId="{01A2F89C-B9C9-4FBE-BCC4-456306EBD200}" srcOrd="0" destOrd="0" presId="urn:microsoft.com/office/officeart/2005/8/layout/chevron2"/>
    <dgm:cxn modelId="{C1BE78E5-F71C-45FC-9A29-02FEC954C8F3}" type="presOf" srcId="{2029140E-E862-4DE5-9DD0-3A84366D11B7}" destId="{47BEE5A8-3BB7-4AC1-A7AA-B14889EE58FA}" srcOrd="0" destOrd="0" presId="urn:microsoft.com/office/officeart/2005/8/layout/chevron2"/>
    <dgm:cxn modelId="{5ADD3104-C9A9-47C3-B460-3C517768BE1A}" type="presOf" srcId="{AE06E5D8-0E34-43A2-8481-A4267EFB5082}" destId="{E623F172-DA92-4D7A-AA7A-01F53940C1A7}" srcOrd="0" destOrd="0" presId="urn:microsoft.com/office/officeart/2005/8/layout/chevron2"/>
    <dgm:cxn modelId="{AA482FE5-CE41-4B17-9454-FA3B96844F6C}" type="presOf" srcId="{6FF17877-2C2A-4803-9F02-FD237D12569C}" destId="{1D030570-0481-4C14-97E6-AE7D9A550D38}" srcOrd="0" destOrd="0" presId="urn:microsoft.com/office/officeart/2005/8/layout/chevron2"/>
    <dgm:cxn modelId="{ADA60512-3385-4A98-A89C-E7695C57F4E9}" srcId="{8F5EF3F9-1B32-4BD2-9CE9-08853B30FA0B}" destId="{8EE7A7E3-7767-4680-84E6-6AF6CEA76C2A}" srcOrd="2" destOrd="0" parTransId="{68F4F372-6C2B-40E5-818C-078D96A74D5F}" sibTransId="{8CE27E99-5A7B-457F-8F2C-F2BBAE378EEC}"/>
    <dgm:cxn modelId="{C564D9DA-52EA-405D-8CFF-956945949A4B}" srcId="{662012A1-7A04-42CE-A4A2-4BE74AD2E249}" destId="{50EC3599-6E48-4B8C-99E1-7B7A91F3BC50}" srcOrd="0" destOrd="0" parTransId="{5154B882-E0E9-41D8-BFA4-C2D754AD73CB}" sibTransId="{08DCB290-B39D-4316-BBBC-7B26483FAFBA}"/>
    <dgm:cxn modelId="{0C4676AD-ABEE-4F42-A37B-D8C7424D2092}" srcId="{4C2956BF-8EF1-422B-8DA5-39C79E846747}" destId="{662EDBE0-65C1-44F7-86EC-19B5E76AA378}" srcOrd="0" destOrd="0" parTransId="{5C276829-00AF-4540-A7F6-BCF903448AE7}" sibTransId="{125D35D9-8920-49F5-B5B8-66C6467A5046}"/>
    <dgm:cxn modelId="{0F02B9ED-306A-4311-8411-D76E2ED98011}" srcId="{B0EAB525-B674-44D1-853F-A8A73D783A8D}" destId="{AE06E5D8-0E34-43A2-8481-A4267EFB5082}" srcOrd="0" destOrd="0" parTransId="{F6B04462-D946-43C5-A304-23FC6703FD42}" sibTransId="{107D738A-0112-4F72-87E3-789B531340BC}"/>
    <dgm:cxn modelId="{2D4FA0C4-6569-4A65-8883-DEBEBB976235}" srcId="{8F5EF3F9-1B32-4BD2-9CE9-08853B30FA0B}" destId="{0C691E0D-B452-4EE1-ACD0-22DF9FB1714B}" srcOrd="4" destOrd="0" parTransId="{3C4393F5-AC72-4E04-99DF-A2CE21BB7313}" sibTransId="{CA181C5A-CBD4-4716-9163-FF9F76CCA92E}"/>
    <dgm:cxn modelId="{6EF3944A-CE2F-4494-BEE7-7514A4E63F67}" srcId="{8F5EF3F9-1B32-4BD2-9CE9-08853B30FA0B}" destId="{662012A1-7A04-42CE-A4A2-4BE74AD2E249}" srcOrd="6" destOrd="0" parTransId="{E901D4EB-3917-4629-BD20-B7FFFDE53B1C}" sibTransId="{97A387D1-8147-40B2-8D87-740DD826BD10}"/>
    <dgm:cxn modelId="{FC952791-E2D8-4842-9994-D6192B674F8B}" type="presOf" srcId="{50EC3599-6E48-4B8C-99E1-7B7A91F3BC50}" destId="{D3881C12-E7F8-4E24-B222-313A5B8B45F4}" srcOrd="0" destOrd="0" presId="urn:microsoft.com/office/officeart/2005/8/layout/chevron2"/>
    <dgm:cxn modelId="{E9BDA8C6-353A-44E6-AC14-F41FE91F4DB3}" type="presOf" srcId="{D0F881D5-095B-4F05-9E51-0C1221AE3CE6}" destId="{DE306F02-E4FD-40FF-A503-87988066767C}" srcOrd="0" destOrd="0" presId="urn:microsoft.com/office/officeart/2005/8/layout/chevron2"/>
    <dgm:cxn modelId="{963E940B-4AA5-4042-AAE1-40FB1724628E}" type="presOf" srcId="{662012A1-7A04-42CE-A4A2-4BE74AD2E249}" destId="{1B2EA81A-576D-4A6A-8AC5-05D5A02B00C7}" srcOrd="0" destOrd="0" presId="urn:microsoft.com/office/officeart/2005/8/layout/chevron2"/>
    <dgm:cxn modelId="{70252CE7-D68A-4CA6-9949-56E5CC33AC7D}" srcId="{8F5EF3F9-1B32-4BD2-9CE9-08853B30FA0B}" destId="{2029140E-E862-4DE5-9DD0-3A84366D11B7}" srcOrd="1" destOrd="0" parTransId="{4018774D-6628-49E6-931F-E5826B80CFF4}" sibTransId="{DD506AF5-38A4-40E1-B04D-FC3D032F316E}"/>
    <dgm:cxn modelId="{D6282122-9200-47FC-845C-18A7FEC913C9}" srcId="{8F5EF3F9-1B32-4BD2-9CE9-08853B30FA0B}" destId="{7A49E593-ADD0-4DC0-973F-CFC473DFDC85}" srcOrd="7" destOrd="0" parTransId="{743FF9AC-35F0-4F5A-A3D8-5BB28962A721}" sibTransId="{F5997FC6-CCA4-4F46-A848-7B21FAC26D72}"/>
    <dgm:cxn modelId="{4639A0E7-805E-4FB6-AA61-6BF1429A6687}" type="presParOf" srcId="{D2F2FB33-72F1-40F5-93A3-3C9040FDC4E0}" destId="{AA50BC69-E76A-4544-943E-9E3A096ED5BF}" srcOrd="0" destOrd="0" presId="urn:microsoft.com/office/officeart/2005/8/layout/chevron2"/>
    <dgm:cxn modelId="{9623AEA9-3C02-4A8E-9E99-4A3781CA722C}" type="presParOf" srcId="{AA50BC69-E76A-4544-943E-9E3A096ED5BF}" destId="{9B8D32B8-2679-4B07-B892-F603AA0759A2}" srcOrd="0" destOrd="0" presId="urn:microsoft.com/office/officeart/2005/8/layout/chevron2"/>
    <dgm:cxn modelId="{87E5212F-65CE-4FA7-9ADB-2E0642786B63}" type="presParOf" srcId="{AA50BC69-E76A-4544-943E-9E3A096ED5BF}" destId="{1D030570-0481-4C14-97E6-AE7D9A550D38}" srcOrd="1" destOrd="0" presId="urn:microsoft.com/office/officeart/2005/8/layout/chevron2"/>
    <dgm:cxn modelId="{3CE3AD44-677E-402A-8656-9882F00FD0E9}" type="presParOf" srcId="{D2F2FB33-72F1-40F5-93A3-3C9040FDC4E0}" destId="{CCE97EEC-AE67-41B4-86B1-CF45982B603E}" srcOrd="1" destOrd="0" presId="urn:microsoft.com/office/officeart/2005/8/layout/chevron2"/>
    <dgm:cxn modelId="{DD05FFB3-8D52-4EDE-BD9E-6A96C1216E3E}" type="presParOf" srcId="{D2F2FB33-72F1-40F5-93A3-3C9040FDC4E0}" destId="{116A1215-2C94-471C-B974-9015D5FC3CB7}" srcOrd="2" destOrd="0" presId="urn:microsoft.com/office/officeart/2005/8/layout/chevron2"/>
    <dgm:cxn modelId="{E3B4AD33-698B-48C4-B23A-5FC2C391DBE7}" type="presParOf" srcId="{116A1215-2C94-471C-B974-9015D5FC3CB7}" destId="{47BEE5A8-3BB7-4AC1-A7AA-B14889EE58FA}" srcOrd="0" destOrd="0" presId="urn:microsoft.com/office/officeart/2005/8/layout/chevron2"/>
    <dgm:cxn modelId="{19A48CB6-2621-4696-84ED-47D33C2D60BA}" type="presParOf" srcId="{116A1215-2C94-471C-B974-9015D5FC3CB7}" destId="{DE306F02-E4FD-40FF-A503-87988066767C}" srcOrd="1" destOrd="0" presId="urn:microsoft.com/office/officeart/2005/8/layout/chevron2"/>
    <dgm:cxn modelId="{3A45AD97-5C6F-45AD-8F60-D8EA49BD3D91}" type="presParOf" srcId="{D2F2FB33-72F1-40F5-93A3-3C9040FDC4E0}" destId="{263690CE-C552-4E8A-9E64-81CAD24827F1}" srcOrd="3" destOrd="0" presId="urn:microsoft.com/office/officeart/2005/8/layout/chevron2"/>
    <dgm:cxn modelId="{53BA93EF-7DC9-4131-BCE1-3BA9E38062DE}" type="presParOf" srcId="{D2F2FB33-72F1-40F5-93A3-3C9040FDC4E0}" destId="{AC4D27F3-9E8A-49E1-A511-9F1857E579F8}" srcOrd="4" destOrd="0" presId="urn:microsoft.com/office/officeart/2005/8/layout/chevron2"/>
    <dgm:cxn modelId="{A53D62B1-522C-4D07-A5C0-17BD1DD882A2}" type="presParOf" srcId="{AC4D27F3-9E8A-49E1-A511-9F1857E579F8}" destId="{45AB5E73-2EB5-4925-B982-5E67DEE8FBAC}" srcOrd="0" destOrd="0" presId="urn:microsoft.com/office/officeart/2005/8/layout/chevron2"/>
    <dgm:cxn modelId="{4172EFFA-F7E2-42E4-B837-023EF822E753}" type="presParOf" srcId="{AC4D27F3-9E8A-49E1-A511-9F1857E579F8}" destId="{F2BCAE6B-A516-4249-8CDF-7AF25DF9BCC6}" srcOrd="1" destOrd="0" presId="urn:microsoft.com/office/officeart/2005/8/layout/chevron2"/>
    <dgm:cxn modelId="{A8D1DD7C-E5B2-458D-BA3A-8B4057E0D669}" type="presParOf" srcId="{D2F2FB33-72F1-40F5-93A3-3C9040FDC4E0}" destId="{F05FEB36-41C0-4CF5-808B-C992CD188897}" srcOrd="5" destOrd="0" presId="urn:microsoft.com/office/officeart/2005/8/layout/chevron2"/>
    <dgm:cxn modelId="{AAD39FDE-55F5-43AF-ACA4-4D26644BFC13}" type="presParOf" srcId="{D2F2FB33-72F1-40F5-93A3-3C9040FDC4E0}" destId="{645110B7-163D-4E1A-849C-CD14298202CB}" srcOrd="6" destOrd="0" presId="urn:microsoft.com/office/officeart/2005/8/layout/chevron2"/>
    <dgm:cxn modelId="{629B59E5-70C4-4119-B131-CA42B68A4DC6}" type="presParOf" srcId="{645110B7-163D-4E1A-849C-CD14298202CB}" destId="{7CA739E0-39D8-4D1B-9EA5-065665C61BAB}" srcOrd="0" destOrd="0" presId="urn:microsoft.com/office/officeart/2005/8/layout/chevron2"/>
    <dgm:cxn modelId="{27402063-6D92-4FCE-9751-42C6EF467F3F}" type="presParOf" srcId="{645110B7-163D-4E1A-849C-CD14298202CB}" destId="{D9AF8458-9541-4E71-ACE7-0CDEA39E041F}" srcOrd="1" destOrd="0" presId="urn:microsoft.com/office/officeart/2005/8/layout/chevron2"/>
    <dgm:cxn modelId="{D006CF51-A3F9-4145-B967-40711778A012}" type="presParOf" srcId="{D2F2FB33-72F1-40F5-93A3-3C9040FDC4E0}" destId="{7184CD44-BA56-425B-9CF7-355B47D3DD1A}" srcOrd="7" destOrd="0" presId="urn:microsoft.com/office/officeart/2005/8/layout/chevron2"/>
    <dgm:cxn modelId="{7A08ED61-52B0-4484-8193-957B91579912}" type="presParOf" srcId="{D2F2FB33-72F1-40F5-93A3-3C9040FDC4E0}" destId="{92D91BC4-0B57-4844-B871-C3B0C05F794F}" srcOrd="8" destOrd="0" presId="urn:microsoft.com/office/officeart/2005/8/layout/chevron2"/>
    <dgm:cxn modelId="{57BB8875-FBDC-414C-98E2-6C74C8B0D1C2}" type="presParOf" srcId="{92D91BC4-0B57-4844-B871-C3B0C05F794F}" destId="{CF02EAB7-FB68-4203-9884-C22342E8E6F4}" srcOrd="0" destOrd="0" presId="urn:microsoft.com/office/officeart/2005/8/layout/chevron2"/>
    <dgm:cxn modelId="{79775F70-10CC-4BAC-B228-88D9C874824A}" type="presParOf" srcId="{92D91BC4-0B57-4844-B871-C3B0C05F794F}" destId="{01A2F89C-B9C9-4FBE-BCC4-456306EBD200}" srcOrd="1" destOrd="0" presId="urn:microsoft.com/office/officeart/2005/8/layout/chevron2"/>
    <dgm:cxn modelId="{D9C2BD02-C13D-433A-ACA5-B8726542BE72}" type="presParOf" srcId="{D2F2FB33-72F1-40F5-93A3-3C9040FDC4E0}" destId="{B676D8DA-2FAA-43B9-B688-117E6D0F2B50}" srcOrd="9" destOrd="0" presId="urn:microsoft.com/office/officeart/2005/8/layout/chevron2"/>
    <dgm:cxn modelId="{CAAC6649-8C9C-4443-ABC8-2916BF050778}" type="presParOf" srcId="{D2F2FB33-72F1-40F5-93A3-3C9040FDC4E0}" destId="{25E5C656-88A3-48DD-95F4-3CF8ABFC0F80}" srcOrd="10" destOrd="0" presId="urn:microsoft.com/office/officeart/2005/8/layout/chevron2"/>
    <dgm:cxn modelId="{DF92EFD1-085D-4AD3-9B07-5B7470C189E4}" type="presParOf" srcId="{25E5C656-88A3-48DD-95F4-3CF8ABFC0F80}" destId="{5102DFEA-1497-4A13-9CF6-DD440E27D0B7}" srcOrd="0" destOrd="0" presId="urn:microsoft.com/office/officeart/2005/8/layout/chevron2"/>
    <dgm:cxn modelId="{5C845E52-1A26-4719-9C22-40F45ADD01F0}" type="presParOf" srcId="{25E5C656-88A3-48DD-95F4-3CF8ABFC0F80}" destId="{E623F172-DA92-4D7A-AA7A-01F53940C1A7}" srcOrd="1" destOrd="0" presId="urn:microsoft.com/office/officeart/2005/8/layout/chevron2"/>
    <dgm:cxn modelId="{F359BF56-A508-4C76-B8BF-9A6AD3C31D28}" type="presParOf" srcId="{D2F2FB33-72F1-40F5-93A3-3C9040FDC4E0}" destId="{2E037BEF-39A3-4D61-8047-23F2A9D3A886}" srcOrd="11" destOrd="0" presId="urn:microsoft.com/office/officeart/2005/8/layout/chevron2"/>
    <dgm:cxn modelId="{B37A4E4D-3948-4862-9C9D-4143753A9ACE}" type="presParOf" srcId="{D2F2FB33-72F1-40F5-93A3-3C9040FDC4E0}" destId="{16880E80-A334-4A41-B469-C5AE5FAB5367}" srcOrd="12" destOrd="0" presId="urn:microsoft.com/office/officeart/2005/8/layout/chevron2"/>
    <dgm:cxn modelId="{8D5D32C2-ABBA-4742-8F5D-E043B982E958}" type="presParOf" srcId="{16880E80-A334-4A41-B469-C5AE5FAB5367}" destId="{1B2EA81A-576D-4A6A-8AC5-05D5A02B00C7}" srcOrd="0" destOrd="0" presId="urn:microsoft.com/office/officeart/2005/8/layout/chevron2"/>
    <dgm:cxn modelId="{133E6A1B-9281-47C3-9339-407457790A1A}" type="presParOf" srcId="{16880E80-A334-4A41-B469-C5AE5FAB5367}" destId="{D3881C12-E7F8-4E24-B222-313A5B8B45F4}" srcOrd="1" destOrd="0" presId="urn:microsoft.com/office/officeart/2005/8/layout/chevron2"/>
    <dgm:cxn modelId="{6030E05C-A8AD-486F-BF59-88DAE29A509F}" type="presParOf" srcId="{D2F2FB33-72F1-40F5-93A3-3C9040FDC4E0}" destId="{5D85DEA1-AA7D-4618-A2CF-2D06317C9B60}" srcOrd="13" destOrd="0" presId="urn:microsoft.com/office/officeart/2005/8/layout/chevron2"/>
    <dgm:cxn modelId="{6276D66A-3F0D-4F15-BC9D-EB70FEA63D0A}" type="presParOf" srcId="{D2F2FB33-72F1-40F5-93A3-3C9040FDC4E0}" destId="{45F33B74-E53B-4CE6-B354-044EB04BED7E}" srcOrd="14" destOrd="0" presId="urn:microsoft.com/office/officeart/2005/8/layout/chevron2"/>
    <dgm:cxn modelId="{D781A711-87EE-4A60-AFE8-65C8BF97175E}" type="presParOf" srcId="{45F33B74-E53B-4CE6-B354-044EB04BED7E}" destId="{4878697A-9F5F-4FD6-B51A-9371F8FAD503}" srcOrd="0" destOrd="0" presId="urn:microsoft.com/office/officeart/2005/8/layout/chevron2"/>
    <dgm:cxn modelId="{9EFF250A-436C-4B5C-92C8-554086260F2A}" type="presParOf" srcId="{45F33B74-E53B-4CE6-B354-044EB04BED7E}" destId="{532594BF-D313-420B-93F5-90A485143CB4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8F5EF3F9-1B32-4BD2-9CE9-08853B30FA0B}" type="doc">
      <dgm:prSet loTypeId="urn:microsoft.com/office/officeart/2005/8/layout/chevron2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pt-BR"/>
        </a:p>
      </dgm:t>
    </dgm:pt>
    <dgm:pt modelId="{AAD45243-047D-486B-BDDB-2A53A6DE6388}">
      <dgm:prSet phldrT="[Texto]"/>
      <dgm:spPr/>
      <dgm:t>
        <a:bodyPr/>
        <a:lstStyle/>
        <a:p>
          <a:r>
            <a:rPr lang="pt-BR" dirty="0" smtClean="0"/>
            <a:t>1ª FASE</a:t>
          </a:r>
          <a:endParaRPr lang="pt-BR" dirty="0"/>
        </a:p>
      </dgm:t>
    </dgm:pt>
    <dgm:pt modelId="{BC193B44-7D3F-4DF8-9E26-EBC6EFCDC15B}" type="parTrans" cxnId="{333B6968-EEF1-4C65-9251-C44F7C2B9EB8}">
      <dgm:prSet/>
      <dgm:spPr/>
      <dgm:t>
        <a:bodyPr/>
        <a:lstStyle/>
        <a:p>
          <a:endParaRPr lang="pt-BR"/>
        </a:p>
      </dgm:t>
    </dgm:pt>
    <dgm:pt modelId="{05C8BB2D-EB2B-460A-A9E2-D9CA06ED2CB3}" type="sibTrans" cxnId="{333B6968-EEF1-4C65-9251-C44F7C2B9EB8}">
      <dgm:prSet/>
      <dgm:spPr/>
      <dgm:t>
        <a:bodyPr/>
        <a:lstStyle/>
        <a:p>
          <a:endParaRPr lang="pt-BR"/>
        </a:p>
      </dgm:t>
    </dgm:pt>
    <dgm:pt modelId="{6FF17877-2C2A-4803-9F02-FD237D12569C}">
      <dgm:prSet phldrT="[Texto]"/>
      <dgm:spPr/>
      <dgm:t>
        <a:bodyPr/>
        <a:lstStyle/>
        <a:p>
          <a:r>
            <a:rPr lang="pt-BR" dirty="0" smtClean="0"/>
            <a:t>EXPEDIENTE INICIAL</a:t>
          </a:r>
          <a:endParaRPr lang="pt-BR" dirty="0"/>
        </a:p>
      </dgm:t>
    </dgm:pt>
    <dgm:pt modelId="{09C5541C-7573-4C60-B761-DEC565C83E8C}" type="parTrans" cxnId="{F10A36AB-D9A1-4CC1-A858-BBB08262599B}">
      <dgm:prSet/>
      <dgm:spPr/>
      <dgm:t>
        <a:bodyPr/>
        <a:lstStyle/>
        <a:p>
          <a:endParaRPr lang="pt-BR"/>
        </a:p>
      </dgm:t>
    </dgm:pt>
    <dgm:pt modelId="{129EA97B-D66D-47B1-B212-AFE895FEB7C7}" type="sibTrans" cxnId="{F10A36AB-D9A1-4CC1-A858-BBB08262599B}">
      <dgm:prSet/>
      <dgm:spPr/>
      <dgm:t>
        <a:bodyPr/>
        <a:lstStyle/>
        <a:p>
          <a:endParaRPr lang="pt-BR"/>
        </a:p>
      </dgm:t>
    </dgm:pt>
    <dgm:pt modelId="{2029140E-E862-4DE5-9DD0-3A84366D11B7}">
      <dgm:prSet phldrT="[Texto]"/>
      <dgm:spPr/>
      <dgm:t>
        <a:bodyPr/>
        <a:lstStyle/>
        <a:p>
          <a:r>
            <a:rPr lang="pt-BR" dirty="0" smtClean="0"/>
            <a:t>2ª FASE</a:t>
          </a:r>
          <a:endParaRPr lang="pt-BR" dirty="0"/>
        </a:p>
      </dgm:t>
    </dgm:pt>
    <dgm:pt modelId="{4018774D-6628-49E6-931F-E5826B80CFF4}" type="parTrans" cxnId="{70252CE7-D68A-4CA6-9949-56E5CC33AC7D}">
      <dgm:prSet/>
      <dgm:spPr/>
      <dgm:t>
        <a:bodyPr/>
        <a:lstStyle/>
        <a:p>
          <a:endParaRPr lang="pt-BR"/>
        </a:p>
      </dgm:t>
    </dgm:pt>
    <dgm:pt modelId="{DD506AF5-38A4-40E1-B04D-FC3D032F316E}" type="sibTrans" cxnId="{70252CE7-D68A-4CA6-9949-56E5CC33AC7D}">
      <dgm:prSet/>
      <dgm:spPr/>
      <dgm:t>
        <a:bodyPr/>
        <a:lstStyle/>
        <a:p>
          <a:endParaRPr lang="pt-BR"/>
        </a:p>
      </dgm:t>
    </dgm:pt>
    <dgm:pt modelId="{D0F881D5-095B-4F05-9E51-0C1221AE3CE6}">
      <dgm:prSet phldrT="[Texto]"/>
      <dgm:spPr/>
      <dgm:t>
        <a:bodyPr/>
        <a:lstStyle/>
        <a:p>
          <a:r>
            <a:rPr lang="pt-BR" dirty="0" smtClean="0"/>
            <a:t>PEQUENO EXPEDIENTE</a:t>
          </a:r>
          <a:endParaRPr lang="pt-BR" dirty="0"/>
        </a:p>
      </dgm:t>
    </dgm:pt>
    <dgm:pt modelId="{AF8A722F-DE3C-4252-BF96-22EE0FBC02B5}" type="parTrans" cxnId="{01E50302-7B40-4B61-B835-8B6E24B6347A}">
      <dgm:prSet/>
      <dgm:spPr/>
      <dgm:t>
        <a:bodyPr/>
        <a:lstStyle/>
        <a:p>
          <a:endParaRPr lang="pt-BR"/>
        </a:p>
      </dgm:t>
    </dgm:pt>
    <dgm:pt modelId="{0710AFE7-1654-497B-9929-B80BA308A170}" type="sibTrans" cxnId="{01E50302-7B40-4B61-B835-8B6E24B6347A}">
      <dgm:prSet/>
      <dgm:spPr/>
      <dgm:t>
        <a:bodyPr/>
        <a:lstStyle/>
        <a:p>
          <a:endParaRPr lang="pt-BR"/>
        </a:p>
      </dgm:t>
    </dgm:pt>
    <dgm:pt modelId="{645A831B-508C-4CEF-AC67-48F1166137DA}">
      <dgm:prSet phldrT="[Texto]">
        <dgm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pt-BR" dirty="0" smtClean="0"/>
            <a:t>PROLONGAMENTO DE EXPEDIENTE</a:t>
          </a:r>
          <a:endParaRPr lang="pt-BR" dirty="0"/>
        </a:p>
      </dgm:t>
    </dgm:pt>
    <dgm:pt modelId="{D3EAF1BA-D8FD-477A-BD73-1CD6D693A58E}" type="parTrans" cxnId="{84B01666-B24D-47E6-9011-E4FD1FF4D503}">
      <dgm:prSet/>
      <dgm:spPr/>
      <dgm:t>
        <a:bodyPr/>
        <a:lstStyle/>
        <a:p>
          <a:endParaRPr lang="pt-BR"/>
        </a:p>
      </dgm:t>
    </dgm:pt>
    <dgm:pt modelId="{8848ED31-E928-44F1-83C5-A829BB50CC89}" type="sibTrans" cxnId="{84B01666-B24D-47E6-9011-E4FD1FF4D503}">
      <dgm:prSet/>
      <dgm:spPr/>
      <dgm:t>
        <a:bodyPr/>
        <a:lstStyle/>
        <a:p>
          <a:endParaRPr lang="pt-BR"/>
        </a:p>
      </dgm:t>
    </dgm:pt>
    <dgm:pt modelId="{4C2956BF-8EF1-422B-8DA5-39C79E846747}">
      <dgm:prSet/>
      <dgm:spPr/>
      <dgm:t>
        <a:bodyPr/>
        <a:lstStyle/>
        <a:p>
          <a:r>
            <a:rPr lang="pt-BR" dirty="0" smtClean="0"/>
            <a:t>4ª FASE</a:t>
          </a:r>
          <a:endParaRPr lang="pt-BR" dirty="0"/>
        </a:p>
      </dgm:t>
    </dgm:pt>
    <dgm:pt modelId="{2D65B35D-517D-422C-A9BE-B1D6D0EE06DF}" type="parTrans" cxnId="{27A1E33E-74EE-4E82-BA44-98F5F0A89196}">
      <dgm:prSet/>
      <dgm:spPr/>
      <dgm:t>
        <a:bodyPr/>
        <a:lstStyle/>
        <a:p>
          <a:endParaRPr lang="pt-BR"/>
        </a:p>
      </dgm:t>
    </dgm:pt>
    <dgm:pt modelId="{2B34F5BD-3811-4760-B369-BF6F3B4C686B}" type="sibTrans" cxnId="{27A1E33E-74EE-4E82-BA44-98F5F0A89196}">
      <dgm:prSet/>
      <dgm:spPr/>
      <dgm:t>
        <a:bodyPr/>
        <a:lstStyle/>
        <a:p>
          <a:endParaRPr lang="pt-BR"/>
        </a:p>
      </dgm:t>
    </dgm:pt>
    <dgm:pt modelId="{662EDBE0-65C1-44F7-86EC-19B5E76AA378}">
      <dgm:prSet/>
      <dgm:spPr/>
      <dgm:t>
        <a:bodyPr/>
        <a:lstStyle/>
        <a:p>
          <a:r>
            <a:rPr lang="pt-BR" dirty="0" smtClean="0"/>
            <a:t>ORDEM DO DIA</a:t>
          </a:r>
          <a:endParaRPr lang="pt-BR" dirty="0"/>
        </a:p>
      </dgm:t>
    </dgm:pt>
    <dgm:pt modelId="{5C276829-00AF-4540-A7F6-BCF903448AE7}" type="parTrans" cxnId="{0C4676AD-ABEE-4F42-A37B-D8C7424D2092}">
      <dgm:prSet/>
      <dgm:spPr/>
      <dgm:t>
        <a:bodyPr/>
        <a:lstStyle/>
        <a:p>
          <a:endParaRPr lang="pt-BR"/>
        </a:p>
      </dgm:t>
    </dgm:pt>
    <dgm:pt modelId="{125D35D9-8920-49F5-B5B8-66C6467A5046}" type="sibTrans" cxnId="{0C4676AD-ABEE-4F42-A37B-D8C7424D2092}">
      <dgm:prSet/>
      <dgm:spPr/>
      <dgm:t>
        <a:bodyPr/>
        <a:lstStyle/>
        <a:p>
          <a:endParaRPr lang="pt-BR"/>
        </a:p>
      </dgm:t>
    </dgm:pt>
    <dgm:pt modelId="{0C691E0D-B452-4EE1-ACD0-22DF9FB1714B}">
      <dgm:prSet/>
      <dgm:spPr/>
      <dgm:t>
        <a:bodyPr/>
        <a:lstStyle/>
        <a:p>
          <a:r>
            <a:rPr lang="pt-BR" dirty="0" smtClean="0"/>
            <a:t>5ª FASE</a:t>
          </a:r>
          <a:endParaRPr lang="pt-BR" dirty="0"/>
        </a:p>
      </dgm:t>
    </dgm:pt>
    <dgm:pt modelId="{3C4393F5-AC72-4E04-99DF-A2CE21BB7313}" type="parTrans" cxnId="{2D4FA0C4-6569-4A65-8883-DEBEBB976235}">
      <dgm:prSet/>
      <dgm:spPr/>
      <dgm:t>
        <a:bodyPr/>
        <a:lstStyle/>
        <a:p>
          <a:endParaRPr lang="pt-BR"/>
        </a:p>
      </dgm:t>
    </dgm:pt>
    <dgm:pt modelId="{CA181C5A-CBD4-4716-9163-FF9F76CCA92E}" type="sibTrans" cxnId="{2D4FA0C4-6569-4A65-8883-DEBEBB976235}">
      <dgm:prSet/>
      <dgm:spPr/>
      <dgm:t>
        <a:bodyPr/>
        <a:lstStyle/>
        <a:p>
          <a:endParaRPr lang="pt-BR"/>
        </a:p>
      </dgm:t>
    </dgm:pt>
    <dgm:pt modelId="{DFDC600A-80B2-40F4-9955-AB34BFE6C47B}">
      <dgm:prSet/>
      <dgm:spPr/>
      <dgm:t>
        <a:bodyPr/>
        <a:lstStyle/>
        <a:p>
          <a:r>
            <a:rPr lang="pt-BR" dirty="0" smtClean="0"/>
            <a:t>PROLONGAMENTO DA ORDEM DO DIA</a:t>
          </a:r>
          <a:endParaRPr lang="pt-BR" dirty="0"/>
        </a:p>
      </dgm:t>
    </dgm:pt>
    <dgm:pt modelId="{0F627852-0077-40D2-B551-663DCB33A812}" type="parTrans" cxnId="{6D5B09DD-F59E-4E10-927D-71DDB8577DCA}">
      <dgm:prSet/>
      <dgm:spPr/>
      <dgm:t>
        <a:bodyPr/>
        <a:lstStyle/>
        <a:p>
          <a:endParaRPr lang="pt-BR"/>
        </a:p>
      </dgm:t>
    </dgm:pt>
    <dgm:pt modelId="{17DAF8DD-D2CE-46C8-8064-B18DB0D9247C}" type="sibTrans" cxnId="{6D5B09DD-F59E-4E10-927D-71DDB8577DCA}">
      <dgm:prSet/>
      <dgm:spPr/>
      <dgm:t>
        <a:bodyPr/>
        <a:lstStyle/>
        <a:p>
          <a:endParaRPr lang="pt-BR"/>
        </a:p>
      </dgm:t>
    </dgm:pt>
    <dgm:pt modelId="{662012A1-7A04-42CE-A4A2-4BE74AD2E249}">
      <dgm:prSet/>
      <dgm:spPr/>
      <dgm:t>
        <a:bodyPr/>
        <a:lstStyle/>
        <a:p>
          <a:r>
            <a:rPr lang="pt-BR" dirty="0" smtClean="0"/>
            <a:t>7ª FASE</a:t>
          </a:r>
          <a:endParaRPr lang="pt-BR" dirty="0"/>
        </a:p>
      </dgm:t>
    </dgm:pt>
    <dgm:pt modelId="{E901D4EB-3917-4629-BD20-B7FFFDE53B1C}" type="parTrans" cxnId="{6EF3944A-CE2F-4494-BEE7-7514A4E63F67}">
      <dgm:prSet/>
      <dgm:spPr/>
      <dgm:t>
        <a:bodyPr/>
        <a:lstStyle/>
        <a:p>
          <a:endParaRPr lang="pt-BR"/>
        </a:p>
      </dgm:t>
    </dgm:pt>
    <dgm:pt modelId="{97A387D1-8147-40B2-8D87-740DD826BD10}" type="sibTrans" cxnId="{6EF3944A-CE2F-4494-BEE7-7514A4E63F67}">
      <dgm:prSet/>
      <dgm:spPr/>
      <dgm:t>
        <a:bodyPr/>
        <a:lstStyle/>
        <a:p>
          <a:endParaRPr lang="pt-BR"/>
        </a:p>
      </dgm:t>
    </dgm:pt>
    <dgm:pt modelId="{50EC3599-6E48-4B8C-99E1-7B7A91F3BC50}">
      <dgm:prSet/>
      <dgm:spPr/>
      <dgm:t>
        <a:bodyPr/>
        <a:lstStyle/>
        <a:p>
          <a:r>
            <a:rPr lang="pt-BR" dirty="0" smtClean="0"/>
            <a:t>TEMPO DE LIDERANÇA </a:t>
          </a:r>
          <a:endParaRPr lang="pt-BR" dirty="0"/>
        </a:p>
      </dgm:t>
    </dgm:pt>
    <dgm:pt modelId="{5154B882-E0E9-41D8-BFA4-C2D754AD73CB}" type="parTrans" cxnId="{C564D9DA-52EA-405D-8CFF-956945949A4B}">
      <dgm:prSet/>
      <dgm:spPr/>
      <dgm:t>
        <a:bodyPr/>
        <a:lstStyle/>
        <a:p>
          <a:endParaRPr lang="pt-BR"/>
        </a:p>
      </dgm:t>
    </dgm:pt>
    <dgm:pt modelId="{08DCB290-B39D-4316-BBBC-7B26483FAFBA}" type="sibTrans" cxnId="{C564D9DA-52EA-405D-8CFF-956945949A4B}">
      <dgm:prSet/>
      <dgm:spPr/>
      <dgm:t>
        <a:bodyPr/>
        <a:lstStyle/>
        <a:p>
          <a:endParaRPr lang="pt-BR"/>
        </a:p>
      </dgm:t>
    </dgm:pt>
    <dgm:pt modelId="{7A49E593-ADD0-4DC0-973F-CFC473DFDC85}">
      <dgm:prSet/>
      <dgm:spPr/>
      <dgm:t>
        <a:bodyPr/>
        <a:lstStyle/>
        <a:p>
          <a:r>
            <a:rPr lang="pt-BR" dirty="0" smtClean="0"/>
            <a:t>8ª FASE</a:t>
          </a:r>
          <a:endParaRPr lang="pt-BR" dirty="0"/>
        </a:p>
      </dgm:t>
    </dgm:pt>
    <dgm:pt modelId="{743FF9AC-35F0-4F5A-A3D8-5BB28962A721}" type="parTrans" cxnId="{D6282122-9200-47FC-845C-18A7FEC913C9}">
      <dgm:prSet/>
      <dgm:spPr/>
      <dgm:t>
        <a:bodyPr/>
        <a:lstStyle/>
        <a:p>
          <a:endParaRPr lang="pt-BR"/>
        </a:p>
      </dgm:t>
    </dgm:pt>
    <dgm:pt modelId="{F5997FC6-CCA4-4F46-A848-7B21FAC26D72}" type="sibTrans" cxnId="{D6282122-9200-47FC-845C-18A7FEC913C9}">
      <dgm:prSet/>
      <dgm:spPr/>
      <dgm:t>
        <a:bodyPr/>
        <a:lstStyle/>
        <a:p>
          <a:endParaRPr lang="pt-BR"/>
        </a:p>
      </dgm:t>
    </dgm:pt>
    <dgm:pt modelId="{1A7195B9-BA23-4783-AFE7-6B9EED6D0EAC}">
      <dgm:prSet/>
      <dgm:spPr/>
      <dgm:t>
        <a:bodyPr/>
        <a:lstStyle/>
        <a:p>
          <a:r>
            <a:rPr lang="pt-BR" dirty="0" smtClean="0"/>
            <a:t>EXPLICAÇÕES PESSOAIS</a:t>
          </a:r>
          <a:endParaRPr lang="pt-BR" dirty="0"/>
        </a:p>
      </dgm:t>
    </dgm:pt>
    <dgm:pt modelId="{E51E29D9-E974-47D1-B5E7-2ECD7D4F4FEE}" type="parTrans" cxnId="{CE0D6C52-8582-485E-87BE-78EC66DD0379}">
      <dgm:prSet/>
      <dgm:spPr/>
      <dgm:t>
        <a:bodyPr/>
        <a:lstStyle/>
        <a:p>
          <a:endParaRPr lang="pt-BR"/>
        </a:p>
      </dgm:t>
    </dgm:pt>
    <dgm:pt modelId="{22952ABA-414A-4B69-A93E-71A140115130}" type="sibTrans" cxnId="{CE0D6C52-8582-485E-87BE-78EC66DD0379}">
      <dgm:prSet/>
      <dgm:spPr/>
      <dgm:t>
        <a:bodyPr/>
        <a:lstStyle/>
        <a:p>
          <a:endParaRPr lang="pt-BR"/>
        </a:p>
      </dgm:t>
    </dgm:pt>
    <dgm:pt modelId="{8EE7A7E3-7767-4680-84E6-6AF6CEA76C2A}">
      <dgm:prSet phldrT="[Texto]"/>
      <dgm:spPr/>
      <dgm:t>
        <a:bodyPr/>
        <a:lstStyle/>
        <a:p>
          <a:r>
            <a:rPr lang="pt-BR" dirty="0" smtClean="0"/>
            <a:t>3ª FASE</a:t>
          </a:r>
        </a:p>
      </dgm:t>
    </dgm:pt>
    <dgm:pt modelId="{8CE27E99-5A7B-457F-8F2C-F2BBAE378EEC}" type="sibTrans" cxnId="{ADA60512-3385-4A98-A89C-E7695C57F4E9}">
      <dgm:prSet/>
      <dgm:spPr/>
      <dgm:t>
        <a:bodyPr/>
        <a:lstStyle/>
        <a:p>
          <a:endParaRPr lang="pt-BR"/>
        </a:p>
      </dgm:t>
    </dgm:pt>
    <dgm:pt modelId="{68F4F372-6C2B-40E5-818C-078D96A74D5F}" type="parTrans" cxnId="{ADA60512-3385-4A98-A89C-E7695C57F4E9}">
      <dgm:prSet/>
      <dgm:spPr/>
      <dgm:t>
        <a:bodyPr/>
        <a:lstStyle/>
        <a:p>
          <a:endParaRPr lang="pt-BR"/>
        </a:p>
      </dgm:t>
    </dgm:pt>
    <dgm:pt modelId="{B0EAB525-B674-44D1-853F-A8A73D783A8D}">
      <dgm:prSet/>
      <dgm:spPr/>
      <dgm:t>
        <a:bodyPr/>
        <a:lstStyle/>
        <a:p>
          <a:r>
            <a:rPr lang="pt-BR" dirty="0" smtClean="0"/>
            <a:t>6ª FASE</a:t>
          </a:r>
          <a:endParaRPr lang="pt-BR" dirty="0"/>
        </a:p>
      </dgm:t>
    </dgm:pt>
    <dgm:pt modelId="{65FAB5F1-CFD1-4716-B11E-624421F891EB}" type="parTrans" cxnId="{59CA9F7C-ABAA-430C-B981-FEBD0EF44937}">
      <dgm:prSet/>
      <dgm:spPr/>
      <dgm:t>
        <a:bodyPr/>
        <a:lstStyle/>
        <a:p>
          <a:endParaRPr lang="pt-BR"/>
        </a:p>
      </dgm:t>
    </dgm:pt>
    <dgm:pt modelId="{8120DB5B-D274-470E-883E-539EAB57B770}" type="sibTrans" cxnId="{59CA9F7C-ABAA-430C-B981-FEBD0EF44937}">
      <dgm:prSet/>
      <dgm:spPr/>
      <dgm:t>
        <a:bodyPr/>
        <a:lstStyle/>
        <a:p>
          <a:endParaRPr lang="pt-BR"/>
        </a:p>
      </dgm:t>
    </dgm:pt>
    <dgm:pt modelId="{AE06E5D8-0E34-43A2-8481-A4267EFB5082}">
      <dgm:prSet/>
      <dgm:spPr/>
      <dgm:t>
        <a:bodyPr/>
        <a:lstStyle/>
        <a:p>
          <a:r>
            <a:rPr lang="pt-BR" dirty="0" smtClean="0"/>
            <a:t>GRANDE EXPEDIENTE</a:t>
          </a:r>
          <a:endParaRPr lang="pt-BR" dirty="0"/>
        </a:p>
      </dgm:t>
    </dgm:pt>
    <dgm:pt modelId="{F6B04462-D946-43C5-A304-23FC6703FD42}" type="parTrans" cxnId="{0F02B9ED-306A-4311-8411-D76E2ED98011}">
      <dgm:prSet/>
      <dgm:spPr/>
      <dgm:t>
        <a:bodyPr/>
        <a:lstStyle/>
        <a:p>
          <a:endParaRPr lang="pt-BR"/>
        </a:p>
      </dgm:t>
    </dgm:pt>
    <dgm:pt modelId="{107D738A-0112-4F72-87E3-789B531340BC}" type="sibTrans" cxnId="{0F02B9ED-306A-4311-8411-D76E2ED98011}">
      <dgm:prSet/>
      <dgm:spPr/>
      <dgm:t>
        <a:bodyPr/>
        <a:lstStyle/>
        <a:p>
          <a:endParaRPr lang="pt-BR"/>
        </a:p>
      </dgm:t>
    </dgm:pt>
    <dgm:pt modelId="{D2F2FB33-72F1-40F5-93A3-3C9040FDC4E0}" type="pres">
      <dgm:prSet presAssocID="{8F5EF3F9-1B32-4BD2-9CE9-08853B30FA0B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AA50BC69-E76A-4544-943E-9E3A096ED5BF}" type="pres">
      <dgm:prSet presAssocID="{AAD45243-047D-486B-BDDB-2A53A6DE6388}" presName="composite" presStyleCnt="0"/>
      <dgm:spPr/>
    </dgm:pt>
    <dgm:pt modelId="{9B8D32B8-2679-4B07-B892-F603AA0759A2}" type="pres">
      <dgm:prSet presAssocID="{AAD45243-047D-486B-BDDB-2A53A6DE6388}" presName="parentText" presStyleLbl="alignNode1" presStyleIdx="0" presStyleCnt="8" custLinFactNeighborX="0" custLinFactNeighborY="6842">
        <dgm:presLayoutVars>
          <dgm:chMax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1D030570-0481-4C14-97E6-AE7D9A550D38}" type="pres">
      <dgm:prSet presAssocID="{AAD45243-047D-486B-BDDB-2A53A6DE6388}" presName="descendantText" presStyleLbl="alignAcc1" presStyleIdx="0" presStyleCnt="8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CCE97EEC-AE67-41B4-86B1-CF45982B603E}" type="pres">
      <dgm:prSet presAssocID="{05C8BB2D-EB2B-460A-A9E2-D9CA06ED2CB3}" presName="sp" presStyleCnt="0"/>
      <dgm:spPr/>
    </dgm:pt>
    <dgm:pt modelId="{116A1215-2C94-471C-B974-9015D5FC3CB7}" type="pres">
      <dgm:prSet presAssocID="{2029140E-E862-4DE5-9DD0-3A84366D11B7}" presName="composite" presStyleCnt="0"/>
      <dgm:spPr/>
    </dgm:pt>
    <dgm:pt modelId="{47BEE5A8-3BB7-4AC1-A7AA-B14889EE58FA}" type="pres">
      <dgm:prSet presAssocID="{2029140E-E862-4DE5-9DD0-3A84366D11B7}" presName="parentText" presStyleLbl="alignNode1" presStyleIdx="1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DE306F02-E4FD-40FF-A503-87988066767C}" type="pres">
      <dgm:prSet presAssocID="{2029140E-E862-4DE5-9DD0-3A84366D11B7}" presName="descendantText" presStyleLbl="alignAcc1" presStyleIdx="1" presStyleCnt="8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263690CE-C552-4E8A-9E64-81CAD24827F1}" type="pres">
      <dgm:prSet presAssocID="{DD506AF5-38A4-40E1-B04D-FC3D032F316E}" presName="sp" presStyleCnt="0"/>
      <dgm:spPr/>
    </dgm:pt>
    <dgm:pt modelId="{AC4D27F3-9E8A-49E1-A511-9F1857E579F8}" type="pres">
      <dgm:prSet presAssocID="{8EE7A7E3-7767-4680-84E6-6AF6CEA76C2A}" presName="composite" presStyleCnt="0"/>
      <dgm:spPr/>
    </dgm:pt>
    <dgm:pt modelId="{45AB5E73-2EB5-4925-B982-5E67DEE8FBAC}" type="pres">
      <dgm:prSet presAssocID="{8EE7A7E3-7767-4680-84E6-6AF6CEA76C2A}" presName="parentText" presStyleLbl="alignNode1" presStyleIdx="2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F2BCAE6B-A516-4249-8CDF-7AF25DF9BCC6}" type="pres">
      <dgm:prSet presAssocID="{8EE7A7E3-7767-4680-84E6-6AF6CEA76C2A}" presName="descendantText" presStyleLbl="alignAcc1" presStyleIdx="2" presStyleCnt="8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F05FEB36-41C0-4CF5-808B-C992CD188897}" type="pres">
      <dgm:prSet presAssocID="{8CE27E99-5A7B-457F-8F2C-F2BBAE378EEC}" presName="sp" presStyleCnt="0"/>
      <dgm:spPr/>
    </dgm:pt>
    <dgm:pt modelId="{645110B7-163D-4E1A-849C-CD14298202CB}" type="pres">
      <dgm:prSet presAssocID="{4C2956BF-8EF1-422B-8DA5-39C79E846747}" presName="composite" presStyleCnt="0"/>
      <dgm:spPr/>
    </dgm:pt>
    <dgm:pt modelId="{7CA739E0-39D8-4D1B-9EA5-065665C61BAB}" type="pres">
      <dgm:prSet presAssocID="{4C2956BF-8EF1-422B-8DA5-39C79E846747}" presName="parentText" presStyleLbl="alignNode1" presStyleIdx="3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D9AF8458-9541-4E71-ACE7-0CDEA39E041F}" type="pres">
      <dgm:prSet presAssocID="{4C2956BF-8EF1-422B-8DA5-39C79E846747}" presName="descendantText" presStyleLbl="alignAcc1" presStyleIdx="3" presStyleCnt="8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7184CD44-BA56-425B-9CF7-355B47D3DD1A}" type="pres">
      <dgm:prSet presAssocID="{2B34F5BD-3811-4760-B369-BF6F3B4C686B}" presName="sp" presStyleCnt="0"/>
      <dgm:spPr/>
    </dgm:pt>
    <dgm:pt modelId="{92D91BC4-0B57-4844-B871-C3B0C05F794F}" type="pres">
      <dgm:prSet presAssocID="{0C691E0D-B452-4EE1-ACD0-22DF9FB1714B}" presName="composite" presStyleCnt="0"/>
      <dgm:spPr/>
    </dgm:pt>
    <dgm:pt modelId="{CF02EAB7-FB68-4203-9884-C22342E8E6F4}" type="pres">
      <dgm:prSet presAssocID="{0C691E0D-B452-4EE1-ACD0-22DF9FB1714B}" presName="parentText" presStyleLbl="alignNode1" presStyleIdx="4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01A2F89C-B9C9-4FBE-BCC4-456306EBD200}" type="pres">
      <dgm:prSet presAssocID="{0C691E0D-B452-4EE1-ACD0-22DF9FB1714B}" presName="descendantText" presStyleLbl="alignAcc1" presStyleIdx="4" presStyleCnt="8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B676D8DA-2FAA-43B9-B688-117E6D0F2B50}" type="pres">
      <dgm:prSet presAssocID="{CA181C5A-CBD4-4716-9163-FF9F76CCA92E}" presName="sp" presStyleCnt="0"/>
      <dgm:spPr/>
    </dgm:pt>
    <dgm:pt modelId="{25E5C656-88A3-48DD-95F4-3CF8ABFC0F80}" type="pres">
      <dgm:prSet presAssocID="{B0EAB525-B674-44D1-853F-A8A73D783A8D}" presName="composite" presStyleCnt="0"/>
      <dgm:spPr/>
    </dgm:pt>
    <dgm:pt modelId="{5102DFEA-1497-4A13-9CF6-DD440E27D0B7}" type="pres">
      <dgm:prSet presAssocID="{B0EAB525-B674-44D1-853F-A8A73D783A8D}" presName="parentText" presStyleLbl="alignNode1" presStyleIdx="5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E623F172-DA92-4D7A-AA7A-01F53940C1A7}" type="pres">
      <dgm:prSet presAssocID="{B0EAB525-B674-44D1-853F-A8A73D783A8D}" presName="descendantText" presStyleLbl="alignAcc1" presStyleIdx="5" presStyleCnt="8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2E037BEF-39A3-4D61-8047-23F2A9D3A886}" type="pres">
      <dgm:prSet presAssocID="{8120DB5B-D274-470E-883E-539EAB57B770}" presName="sp" presStyleCnt="0"/>
      <dgm:spPr/>
    </dgm:pt>
    <dgm:pt modelId="{16880E80-A334-4A41-B469-C5AE5FAB5367}" type="pres">
      <dgm:prSet presAssocID="{662012A1-7A04-42CE-A4A2-4BE74AD2E249}" presName="composite" presStyleCnt="0"/>
      <dgm:spPr/>
    </dgm:pt>
    <dgm:pt modelId="{1B2EA81A-576D-4A6A-8AC5-05D5A02B00C7}" type="pres">
      <dgm:prSet presAssocID="{662012A1-7A04-42CE-A4A2-4BE74AD2E249}" presName="parentText" presStyleLbl="alignNode1" presStyleIdx="6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D3881C12-E7F8-4E24-B222-313A5B8B45F4}" type="pres">
      <dgm:prSet presAssocID="{662012A1-7A04-42CE-A4A2-4BE74AD2E249}" presName="descendantText" presStyleLbl="alignAcc1" presStyleIdx="6" presStyleCnt="8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5D85DEA1-AA7D-4618-A2CF-2D06317C9B60}" type="pres">
      <dgm:prSet presAssocID="{97A387D1-8147-40B2-8D87-740DD826BD10}" presName="sp" presStyleCnt="0"/>
      <dgm:spPr/>
    </dgm:pt>
    <dgm:pt modelId="{45F33B74-E53B-4CE6-B354-044EB04BED7E}" type="pres">
      <dgm:prSet presAssocID="{7A49E593-ADD0-4DC0-973F-CFC473DFDC85}" presName="composite" presStyleCnt="0"/>
      <dgm:spPr/>
    </dgm:pt>
    <dgm:pt modelId="{4878697A-9F5F-4FD6-B51A-9371F8FAD503}" type="pres">
      <dgm:prSet presAssocID="{7A49E593-ADD0-4DC0-973F-CFC473DFDC85}" presName="parentText" presStyleLbl="alignNode1" presStyleIdx="7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532594BF-D313-420B-93F5-90A485143CB4}" type="pres">
      <dgm:prSet presAssocID="{7A49E593-ADD0-4DC0-973F-CFC473DFDC85}" presName="descendantText" presStyleLbl="alignAcc1" presStyleIdx="7" presStyleCnt="8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27A1E33E-74EE-4E82-BA44-98F5F0A89196}" srcId="{8F5EF3F9-1B32-4BD2-9CE9-08853B30FA0B}" destId="{4C2956BF-8EF1-422B-8DA5-39C79E846747}" srcOrd="3" destOrd="0" parTransId="{2D65B35D-517D-422C-A9BE-B1D6D0EE06DF}" sibTransId="{2B34F5BD-3811-4760-B369-BF6F3B4C686B}"/>
    <dgm:cxn modelId="{DD5B60B2-A955-4B64-B407-D9C09AFFCB82}" type="presOf" srcId="{0C691E0D-B452-4EE1-ACD0-22DF9FB1714B}" destId="{CF02EAB7-FB68-4203-9884-C22342E8E6F4}" srcOrd="0" destOrd="0" presId="urn:microsoft.com/office/officeart/2005/8/layout/chevron2"/>
    <dgm:cxn modelId="{84B01666-B24D-47E6-9011-E4FD1FF4D503}" srcId="{8EE7A7E3-7767-4680-84E6-6AF6CEA76C2A}" destId="{645A831B-508C-4CEF-AC67-48F1166137DA}" srcOrd="0" destOrd="0" parTransId="{D3EAF1BA-D8FD-477A-BD73-1CD6D693A58E}" sibTransId="{8848ED31-E928-44F1-83C5-A829BB50CC89}"/>
    <dgm:cxn modelId="{DBED94F9-1D20-4284-A0FE-387992F49E9D}" type="presOf" srcId="{645A831B-508C-4CEF-AC67-48F1166137DA}" destId="{F2BCAE6B-A516-4249-8CDF-7AF25DF9BCC6}" srcOrd="0" destOrd="0" presId="urn:microsoft.com/office/officeart/2005/8/layout/chevron2"/>
    <dgm:cxn modelId="{FFB0CBF3-9DF6-4458-B216-30F3035A2355}" type="presOf" srcId="{DFDC600A-80B2-40F4-9955-AB34BFE6C47B}" destId="{01A2F89C-B9C9-4FBE-BCC4-456306EBD200}" srcOrd="0" destOrd="0" presId="urn:microsoft.com/office/officeart/2005/8/layout/chevron2"/>
    <dgm:cxn modelId="{9ABC19A5-80DF-46B0-8A73-76AA16242BD0}" type="presOf" srcId="{D0F881D5-095B-4F05-9E51-0C1221AE3CE6}" destId="{DE306F02-E4FD-40FF-A503-87988066767C}" srcOrd="0" destOrd="0" presId="urn:microsoft.com/office/officeart/2005/8/layout/chevron2"/>
    <dgm:cxn modelId="{333B6968-EEF1-4C65-9251-C44F7C2B9EB8}" srcId="{8F5EF3F9-1B32-4BD2-9CE9-08853B30FA0B}" destId="{AAD45243-047D-486B-BDDB-2A53A6DE6388}" srcOrd="0" destOrd="0" parTransId="{BC193B44-7D3F-4DF8-9E26-EBC6EFCDC15B}" sibTransId="{05C8BB2D-EB2B-460A-A9E2-D9CA06ED2CB3}"/>
    <dgm:cxn modelId="{F4A13D52-EBA9-4F0A-A532-76A4268EDF19}" type="presOf" srcId="{662012A1-7A04-42CE-A4A2-4BE74AD2E249}" destId="{1B2EA81A-576D-4A6A-8AC5-05D5A02B00C7}" srcOrd="0" destOrd="0" presId="urn:microsoft.com/office/officeart/2005/8/layout/chevron2"/>
    <dgm:cxn modelId="{B8B910AD-4C76-4232-AD38-237503938D1C}" type="presOf" srcId="{7A49E593-ADD0-4DC0-973F-CFC473DFDC85}" destId="{4878697A-9F5F-4FD6-B51A-9371F8FAD503}" srcOrd="0" destOrd="0" presId="urn:microsoft.com/office/officeart/2005/8/layout/chevron2"/>
    <dgm:cxn modelId="{59CA9F7C-ABAA-430C-B981-FEBD0EF44937}" srcId="{8F5EF3F9-1B32-4BD2-9CE9-08853B30FA0B}" destId="{B0EAB525-B674-44D1-853F-A8A73D783A8D}" srcOrd="5" destOrd="0" parTransId="{65FAB5F1-CFD1-4716-B11E-624421F891EB}" sibTransId="{8120DB5B-D274-470E-883E-539EAB57B770}"/>
    <dgm:cxn modelId="{B91DDACE-3233-46BF-9BE5-85FC863ED3E0}" type="presOf" srcId="{50EC3599-6E48-4B8C-99E1-7B7A91F3BC50}" destId="{D3881C12-E7F8-4E24-B222-313A5B8B45F4}" srcOrd="0" destOrd="0" presId="urn:microsoft.com/office/officeart/2005/8/layout/chevron2"/>
    <dgm:cxn modelId="{43E6FFAC-9045-4A17-8D78-B784AEE310ED}" type="presOf" srcId="{AAD45243-047D-486B-BDDB-2A53A6DE6388}" destId="{9B8D32B8-2679-4B07-B892-F603AA0759A2}" srcOrd="0" destOrd="0" presId="urn:microsoft.com/office/officeart/2005/8/layout/chevron2"/>
    <dgm:cxn modelId="{01E50302-7B40-4B61-B835-8B6E24B6347A}" srcId="{2029140E-E862-4DE5-9DD0-3A84366D11B7}" destId="{D0F881D5-095B-4F05-9E51-0C1221AE3CE6}" srcOrd="0" destOrd="0" parTransId="{AF8A722F-DE3C-4252-BF96-22EE0FBC02B5}" sibTransId="{0710AFE7-1654-497B-9929-B80BA308A170}"/>
    <dgm:cxn modelId="{D239E2FD-D79B-4FA1-8986-6731D4CA6D72}" type="presOf" srcId="{2029140E-E862-4DE5-9DD0-3A84366D11B7}" destId="{47BEE5A8-3BB7-4AC1-A7AA-B14889EE58FA}" srcOrd="0" destOrd="0" presId="urn:microsoft.com/office/officeart/2005/8/layout/chevron2"/>
    <dgm:cxn modelId="{CE0D6C52-8582-485E-87BE-78EC66DD0379}" srcId="{7A49E593-ADD0-4DC0-973F-CFC473DFDC85}" destId="{1A7195B9-BA23-4783-AFE7-6B9EED6D0EAC}" srcOrd="0" destOrd="0" parTransId="{E51E29D9-E974-47D1-B5E7-2ECD7D4F4FEE}" sibTransId="{22952ABA-414A-4B69-A93E-71A140115130}"/>
    <dgm:cxn modelId="{F10A36AB-D9A1-4CC1-A858-BBB08262599B}" srcId="{AAD45243-047D-486B-BDDB-2A53A6DE6388}" destId="{6FF17877-2C2A-4803-9F02-FD237D12569C}" srcOrd="0" destOrd="0" parTransId="{09C5541C-7573-4C60-B761-DEC565C83E8C}" sibTransId="{129EA97B-D66D-47B1-B212-AFE895FEB7C7}"/>
    <dgm:cxn modelId="{D84CB6B3-23ED-4546-A6F6-174C4DAAB3C3}" type="presOf" srcId="{8EE7A7E3-7767-4680-84E6-6AF6CEA76C2A}" destId="{45AB5E73-2EB5-4925-B982-5E67DEE8FBAC}" srcOrd="0" destOrd="0" presId="urn:microsoft.com/office/officeart/2005/8/layout/chevron2"/>
    <dgm:cxn modelId="{6D5B09DD-F59E-4E10-927D-71DDB8577DCA}" srcId="{0C691E0D-B452-4EE1-ACD0-22DF9FB1714B}" destId="{DFDC600A-80B2-40F4-9955-AB34BFE6C47B}" srcOrd="0" destOrd="0" parTransId="{0F627852-0077-40D2-B551-663DCB33A812}" sibTransId="{17DAF8DD-D2CE-46C8-8064-B18DB0D9247C}"/>
    <dgm:cxn modelId="{5BAF87D7-EDC4-4C9D-9666-3905E4D3BF0E}" type="presOf" srcId="{4C2956BF-8EF1-422B-8DA5-39C79E846747}" destId="{7CA739E0-39D8-4D1B-9EA5-065665C61BAB}" srcOrd="0" destOrd="0" presId="urn:microsoft.com/office/officeart/2005/8/layout/chevron2"/>
    <dgm:cxn modelId="{A7AF25EA-A6FA-4A2A-ABC7-E91C6656A92B}" type="presOf" srcId="{AE06E5D8-0E34-43A2-8481-A4267EFB5082}" destId="{E623F172-DA92-4D7A-AA7A-01F53940C1A7}" srcOrd="0" destOrd="0" presId="urn:microsoft.com/office/officeart/2005/8/layout/chevron2"/>
    <dgm:cxn modelId="{3A6BBAD4-09CC-4C30-B456-3177463F7294}" type="presOf" srcId="{6FF17877-2C2A-4803-9F02-FD237D12569C}" destId="{1D030570-0481-4C14-97E6-AE7D9A550D38}" srcOrd="0" destOrd="0" presId="urn:microsoft.com/office/officeart/2005/8/layout/chevron2"/>
    <dgm:cxn modelId="{ADA60512-3385-4A98-A89C-E7695C57F4E9}" srcId="{8F5EF3F9-1B32-4BD2-9CE9-08853B30FA0B}" destId="{8EE7A7E3-7767-4680-84E6-6AF6CEA76C2A}" srcOrd="2" destOrd="0" parTransId="{68F4F372-6C2B-40E5-818C-078D96A74D5F}" sibTransId="{8CE27E99-5A7B-457F-8F2C-F2BBAE378EEC}"/>
    <dgm:cxn modelId="{C564D9DA-52EA-405D-8CFF-956945949A4B}" srcId="{662012A1-7A04-42CE-A4A2-4BE74AD2E249}" destId="{50EC3599-6E48-4B8C-99E1-7B7A91F3BC50}" srcOrd="0" destOrd="0" parTransId="{5154B882-E0E9-41D8-BFA4-C2D754AD73CB}" sibTransId="{08DCB290-B39D-4316-BBBC-7B26483FAFBA}"/>
    <dgm:cxn modelId="{0C4676AD-ABEE-4F42-A37B-D8C7424D2092}" srcId="{4C2956BF-8EF1-422B-8DA5-39C79E846747}" destId="{662EDBE0-65C1-44F7-86EC-19B5E76AA378}" srcOrd="0" destOrd="0" parTransId="{5C276829-00AF-4540-A7F6-BCF903448AE7}" sibTransId="{125D35D9-8920-49F5-B5B8-66C6467A5046}"/>
    <dgm:cxn modelId="{BD98F56C-981F-459E-B014-DC346AEFAABE}" type="presOf" srcId="{662EDBE0-65C1-44F7-86EC-19B5E76AA378}" destId="{D9AF8458-9541-4E71-ACE7-0CDEA39E041F}" srcOrd="0" destOrd="0" presId="urn:microsoft.com/office/officeart/2005/8/layout/chevron2"/>
    <dgm:cxn modelId="{0F02B9ED-306A-4311-8411-D76E2ED98011}" srcId="{B0EAB525-B674-44D1-853F-A8A73D783A8D}" destId="{AE06E5D8-0E34-43A2-8481-A4267EFB5082}" srcOrd="0" destOrd="0" parTransId="{F6B04462-D946-43C5-A304-23FC6703FD42}" sibTransId="{107D738A-0112-4F72-87E3-789B531340BC}"/>
    <dgm:cxn modelId="{7DD86C07-0932-40D6-A6D4-80B514F7D34F}" type="presOf" srcId="{1A7195B9-BA23-4783-AFE7-6B9EED6D0EAC}" destId="{532594BF-D313-420B-93F5-90A485143CB4}" srcOrd="0" destOrd="0" presId="urn:microsoft.com/office/officeart/2005/8/layout/chevron2"/>
    <dgm:cxn modelId="{2D4FA0C4-6569-4A65-8883-DEBEBB976235}" srcId="{8F5EF3F9-1B32-4BD2-9CE9-08853B30FA0B}" destId="{0C691E0D-B452-4EE1-ACD0-22DF9FB1714B}" srcOrd="4" destOrd="0" parTransId="{3C4393F5-AC72-4E04-99DF-A2CE21BB7313}" sibTransId="{CA181C5A-CBD4-4716-9163-FF9F76CCA92E}"/>
    <dgm:cxn modelId="{4519AA63-A13D-48A0-951C-1BA005BF6300}" type="presOf" srcId="{B0EAB525-B674-44D1-853F-A8A73D783A8D}" destId="{5102DFEA-1497-4A13-9CF6-DD440E27D0B7}" srcOrd="0" destOrd="0" presId="urn:microsoft.com/office/officeart/2005/8/layout/chevron2"/>
    <dgm:cxn modelId="{6EF3944A-CE2F-4494-BEE7-7514A4E63F67}" srcId="{8F5EF3F9-1B32-4BD2-9CE9-08853B30FA0B}" destId="{662012A1-7A04-42CE-A4A2-4BE74AD2E249}" srcOrd="6" destOrd="0" parTransId="{E901D4EB-3917-4629-BD20-B7FFFDE53B1C}" sibTransId="{97A387D1-8147-40B2-8D87-740DD826BD10}"/>
    <dgm:cxn modelId="{53079E0C-B229-4DA2-8EF7-7A3B127ADF1C}" type="presOf" srcId="{8F5EF3F9-1B32-4BD2-9CE9-08853B30FA0B}" destId="{D2F2FB33-72F1-40F5-93A3-3C9040FDC4E0}" srcOrd="0" destOrd="0" presId="urn:microsoft.com/office/officeart/2005/8/layout/chevron2"/>
    <dgm:cxn modelId="{70252CE7-D68A-4CA6-9949-56E5CC33AC7D}" srcId="{8F5EF3F9-1B32-4BD2-9CE9-08853B30FA0B}" destId="{2029140E-E862-4DE5-9DD0-3A84366D11B7}" srcOrd="1" destOrd="0" parTransId="{4018774D-6628-49E6-931F-E5826B80CFF4}" sibTransId="{DD506AF5-38A4-40E1-B04D-FC3D032F316E}"/>
    <dgm:cxn modelId="{D6282122-9200-47FC-845C-18A7FEC913C9}" srcId="{8F5EF3F9-1B32-4BD2-9CE9-08853B30FA0B}" destId="{7A49E593-ADD0-4DC0-973F-CFC473DFDC85}" srcOrd="7" destOrd="0" parTransId="{743FF9AC-35F0-4F5A-A3D8-5BB28962A721}" sibTransId="{F5997FC6-CCA4-4F46-A848-7B21FAC26D72}"/>
    <dgm:cxn modelId="{1C8C8964-390D-4372-9FB6-6B7B771F35B6}" type="presParOf" srcId="{D2F2FB33-72F1-40F5-93A3-3C9040FDC4E0}" destId="{AA50BC69-E76A-4544-943E-9E3A096ED5BF}" srcOrd="0" destOrd="0" presId="urn:microsoft.com/office/officeart/2005/8/layout/chevron2"/>
    <dgm:cxn modelId="{E31CD84F-C94B-4C30-89E7-E03021BB77FE}" type="presParOf" srcId="{AA50BC69-E76A-4544-943E-9E3A096ED5BF}" destId="{9B8D32B8-2679-4B07-B892-F603AA0759A2}" srcOrd="0" destOrd="0" presId="urn:microsoft.com/office/officeart/2005/8/layout/chevron2"/>
    <dgm:cxn modelId="{F01B8D56-B850-476C-B981-17AE849D2851}" type="presParOf" srcId="{AA50BC69-E76A-4544-943E-9E3A096ED5BF}" destId="{1D030570-0481-4C14-97E6-AE7D9A550D38}" srcOrd="1" destOrd="0" presId="urn:microsoft.com/office/officeart/2005/8/layout/chevron2"/>
    <dgm:cxn modelId="{0BD69849-DF18-4BF4-80A8-08197035DDB7}" type="presParOf" srcId="{D2F2FB33-72F1-40F5-93A3-3C9040FDC4E0}" destId="{CCE97EEC-AE67-41B4-86B1-CF45982B603E}" srcOrd="1" destOrd="0" presId="urn:microsoft.com/office/officeart/2005/8/layout/chevron2"/>
    <dgm:cxn modelId="{E42377E3-34D9-4B03-A5CE-178C1F5577E8}" type="presParOf" srcId="{D2F2FB33-72F1-40F5-93A3-3C9040FDC4E0}" destId="{116A1215-2C94-471C-B974-9015D5FC3CB7}" srcOrd="2" destOrd="0" presId="urn:microsoft.com/office/officeart/2005/8/layout/chevron2"/>
    <dgm:cxn modelId="{F27947A6-CE8D-40B3-978F-8D62ACEE47A0}" type="presParOf" srcId="{116A1215-2C94-471C-B974-9015D5FC3CB7}" destId="{47BEE5A8-3BB7-4AC1-A7AA-B14889EE58FA}" srcOrd="0" destOrd="0" presId="urn:microsoft.com/office/officeart/2005/8/layout/chevron2"/>
    <dgm:cxn modelId="{3F91C9D3-1A73-4A0C-B7DE-CD00500FF1C2}" type="presParOf" srcId="{116A1215-2C94-471C-B974-9015D5FC3CB7}" destId="{DE306F02-E4FD-40FF-A503-87988066767C}" srcOrd="1" destOrd="0" presId="urn:microsoft.com/office/officeart/2005/8/layout/chevron2"/>
    <dgm:cxn modelId="{38951C48-00B1-45B8-8387-6E7A00D42F41}" type="presParOf" srcId="{D2F2FB33-72F1-40F5-93A3-3C9040FDC4E0}" destId="{263690CE-C552-4E8A-9E64-81CAD24827F1}" srcOrd="3" destOrd="0" presId="urn:microsoft.com/office/officeart/2005/8/layout/chevron2"/>
    <dgm:cxn modelId="{4370B35E-3689-4D37-BC45-39439E43BB65}" type="presParOf" srcId="{D2F2FB33-72F1-40F5-93A3-3C9040FDC4E0}" destId="{AC4D27F3-9E8A-49E1-A511-9F1857E579F8}" srcOrd="4" destOrd="0" presId="urn:microsoft.com/office/officeart/2005/8/layout/chevron2"/>
    <dgm:cxn modelId="{3B873D8E-A136-42EF-91E9-4AEFAC1F30DD}" type="presParOf" srcId="{AC4D27F3-9E8A-49E1-A511-9F1857E579F8}" destId="{45AB5E73-2EB5-4925-B982-5E67DEE8FBAC}" srcOrd="0" destOrd="0" presId="urn:microsoft.com/office/officeart/2005/8/layout/chevron2"/>
    <dgm:cxn modelId="{7878F303-EF2E-42B9-8923-198BB6E4585F}" type="presParOf" srcId="{AC4D27F3-9E8A-49E1-A511-9F1857E579F8}" destId="{F2BCAE6B-A516-4249-8CDF-7AF25DF9BCC6}" srcOrd="1" destOrd="0" presId="urn:microsoft.com/office/officeart/2005/8/layout/chevron2"/>
    <dgm:cxn modelId="{7E757DE7-5E49-4890-AE6F-12C040D9436E}" type="presParOf" srcId="{D2F2FB33-72F1-40F5-93A3-3C9040FDC4E0}" destId="{F05FEB36-41C0-4CF5-808B-C992CD188897}" srcOrd="5" destOrd="0" presId="urn:microsoft.com/office/officeart/2005/8/layout/chevron2"/>
    <dgm:cxn modelId="{E566C732-5CBB-4CC2-A0EB-EA675FE75E46}" type="presParOf" srcId="{D2F2FB33-72F1-40F5-93A3-3C9040FDC4E0}" destId="{645110B7-163D-4E1A-849C-CD14298202CB}" srcOrd="6" destOrd="0" presId="urn:microsoft.com/office/officeart/2005/8/layout/chevron2"/>
    <dgm:cxn modelId="{C06D8318-315D-48FD-8E10-81DF92E7AFA3}" type="presParOf" srcId="{645110B7-163D-4E1A-849C-CD14298202CB}" destId="{7CA739E0-39D8-4D1B-9EA5-065665C61BAB}" srcOrd="0" destOrd="0" presId="urn:microsoft.com/office/officeart/2005/8/layout/chevron2"/>
    <dgm:cxn modelId="{7108B7EC-609B-48FE-8829-BDF6FDF55EC4}" type="presParOf" srcId="{645110B7-163D-4E1A-849C-CD14298202CB}" destId="{D9AF8458-9541-4E71-ACE7-0CDEA39E041F}" srcOrd="1" destOrd="0" presId="urn:microsoft.com/office/officeart/2005/8/layout/chevron2"/>
    <dgm:cxn modelId="{52321776-A23D-40BF-9C99-590751C565B3}" type="presParOf" srcId="{D2F2FB33-72F1-40F5-93A3-3C9040FDC4E0}" destId="{7184CD44-BA56-425B-9CF7-355B47D3DD1A}" srcOrd="7" destOrd="0" presId="urn:microsoft.com/office/officeart/2005/8/layout/chevron2"/>
    <dgm:cxn modelId="{1286DDFF-AD2D-408E-B61A-0547F5DB2A12}" type="presParOf" srcId="{D2F2FB33-72F1-40F5-93A3-3C9040FDC4E0}" destId="{92D91BC4-0B57-4844-B871-C3B0C05F794F}" srcOrd="8" destOrd="0" presId="urn:microsoft.com/office/officeart/2005/8/layout/chevron2"/>
    <dgm:cxn modelId="{9C49CCA0-541C-41A3-B2C1-61B74370051A}" type="presParOf" srcId="{92D91BC4-0B57-4844-B871-C3B0C05F794F}" destId="{CF02EAB7-FB68-4203-9884-C22342E8E6F4}" srcOrd="0" destOrd="0" presId="urn:microsoft.com/office/officeart/2005/8/layout/chevron2"/>
    <dgm:cxn modelId="{13EFD8E3-16DB-4094-BCAF-3CFCB5C2152C}" type="presParOf" srcId="{92D91BC4-0B57-4844-B871-C3B0C05F794F}" destId="{01A2F89C-B9C9-4FBE-BCC4-456306EBD200}" srcOrd="1" destOrd="0" presId="urn:microsoft.com/office/officeart/2005/8/layout/chevron2"/>
    <dgm:cxn modelId="{2B2F725F-6B15-4282-A057-F48EA4F28451}" type="presParOf" srcId="{D2F2FB33-72F1-40F5-93A3-3C9040FDC4E0}" destId="{B676D8DA-2FAA-43B9-B688-117E6D0F2B50}" srcOrd="9" destOrd="0" presId="urn:microsoft.com/office/officeart/2005/8/layout/chevron2"/>
    <dgm:cxn modelId="{1BC566D1-AEAD-43FE-AF9F-75FC52279869}" type="presParOf" srcId="{D2F2FB33-72F1-40F5-93A3-3C9040FDC4E0}" destId="{25E5C656-88A3-48DD-95F4-3CF8ABFC0F80}" srcOrd="10" destOrd="0" presId="urn:microsoft.com/office/officeart/2005/8/layout/chevron2"/>
    <dgm:cxn modelId="{16083814-AA69-447E-BF58-9FF6EB571EEA}" type="presParOf" srcId="{25E5C656-88A3-48DD-95F4-3CF8ABFC0F80}" destId="{5102DFEA-1497-4A13-9CF6-DD440E27D0B7}" srcOrd="0" destOrd="0" presId="urn:microsoft.com/office/officeart/2005/8/layout/chevron2"/>
    <dgm:cxn modelId="{D7A027A3-B529-477E-9861-DB2D6D6A458D}" type="presParOf" srcId="{25E5C656-88A3-48DD-95F4-3CF8ABFC0F80}" destId="{E623F172-DA92-4D7A-AA7A-01F53940C1A7}" srcOrd="1" destOrd="0" presId="urn:microsoft.com/office/officeart/2005/8/layout/chevron2"/>
    <dgm:cxn modelId="{6F17A575-DFCC-4A11-91EE-C5D4E5A83D2D}" type="presParOf" srcId="{D2F2FB33-72F1-40F5-93A3-3C9040FDC4E0}" destId="{2E037BEF-39A3-4D61-8047-23F2A9D3A886}" srcOrd="11" destOrd="0" presId="urn:microsoft.com/office/officeart/2005/8/layout/chevron2"/>
    <dgm:cxn modelId="{7D203751-84AD-455D-9269-84C0ECE58A60}" type="presParOf" srcId="{D2F2FB33-72F1-40F5-93A3-3C9040FDC4E0}" destId="{16880E80-A334-4A41-B469-C5AE5FAB5367}" srcOrd="12" destOrd="0" presId="urn:microsoft.com/office/officeart/2005/8/layout/chevron2"/>
    <dgm:cxn modelId="{BFEDB341-5934-495D-ADAD-39C589E64471}" type="presParOf" srcId="{16880E80-A334-4A41-B469-C5AE5FAB5367}" destId="{1B2EA81A-576D-4A6A-8AC5-05D5A02B00C7}" srcOrd="0" destOrd="0" presId="urn:microsoft.com/office/officeart/2005/8/layout/chevron2"/>
    <dgm:cxn modelId="{FCF93546-3967-40D6-8191-0FF6929A8BDE}" type="presParOf" srcId="{16880E80-A334-4A41-B469-C5AE5FAB5367}" destId="{D3881C12-E7F8-4E24-B222-313A5B8B45F4}" srcOrd="1" destOrd="0" presId="urn:microsoft.com/office/officeart/2005/8/layout/chevron2"/>
    <dgm:cxn modelId="{99EA297A-CEDA-47D0-8AE9-DBE363D3548E}" type="presParOf" srcId="{D2F2FB33-72F1-40F5-93A3-3C9040FDC4E0}" destId="{5D85DEA1-AA7D-4618-A2CF-2D06317C9B60}" srcOrd="13" destOrd="0" presId="urn:microsoft.com/office/officeart/2005/8/layout/chevron2"/>
    <dgm:cxn modelId="{4C0940B8-0D48-42C7-AA41-847463350E2A}" type="presParOf" srcId="{D2F2FB33-72F1-40F5-93A3-3C9040FDC4E0}" destId="{45F33B74-E53B-4CE6-B354-044EB04BED7E}" srcOrd="14" destOrd="0" presId="urn:microsoft.com/office/officeart/2005/8/layout/chevron2"/>
    <dgm:cxn modelId="{831A5930-E1CD-4F45-BCDE-B7EDFB979570}" type="presParOf" srcId="{45F33B74-E53B-4CE6-B354-044EB04BED7E}" destId="{4878697A-9F5F-4FD6-B51A-9371F8FAD503}" srcOrd="0" destOrd="0" presId="urn:microsoft.com/office/officeart/2005/8/layout/chevron2"/>
    <dgm:cxn modelId="{3A84308B-2AD7-4092-A7FA-47F7E35A54CF}" type="presParOf" srcId="{45F33B74-E53B-4CE6-B354-044EB04BED7E}" destId="{532594BF-D313-420B-93F5-90A485143CB4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8F5EF3F9-1B32-4BD2-9CE9-08853B30FA0B}" type="doc">
      <dgm:prSet loTypeId="urn:microsoft.com/office/officeart/2005/8/layout/chevron2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pt-BR"/>
        </a:p>
      </dgm:t>
    </dgm:pt>
    <dgm:pt modelId="{AAD45243-047D-486B-BDDB-2A53A6DE6388}">
      <dgm:prSet phldrT="[Texto]"/>
      <dgm:spPr/>
      <dgm:t>
        <a:bodyPr/>
        <a:lstStyle/>
        <a:p>
          <a:r>
            <a:rPr lang="pt-BR" dirty="0" smtClean="0"/>
            <a:t>1ª FASE</a:t>
          </a:r>
          <a:endParaRPr lang="pt-BR" dirty="0"/>
        </a:p>
      </dgm:t>
    </dgm:pt>
    <dgm:pt modelId="{BC193B44-7D3F-4DF8-9E26-EBC6EFCDC15B}" type="parTrans" cxnId="{333B6968-EEF1-4C65-9251-C44F7C2B9EB8}">
      <dgm:prSet/>
      <dgm:spPr/>
      <dgm:t>
        <a:bodyPr/>
        <a:lstStyle/>
        <a:p>
          <a:endParaRPr lang="pt-BR"/>
        </a:p>
      </dgm:t>
    </dgm:pt>
    <dgm:pt modelId="{05C8BB2D-EB2B-460A-A9E2-D9CA06ED2CB3}" type="sibTrans" cxnId="{333B6968-EEF1-4C65-9251-C44F7C2B9EB8}">
      <dgm:prSet/>
      <dgm:spPr/>
      <dgm:t>
        <a:bodyPr/>
        <a:lstStyle/>
        <a:p>
          <a:endParaRPr lang="pt-BR"/>
        </a:p>
      </dgm:t>
    </dgm:pt>
    <dgm:pt modelId="{6FF17877-2C2A-4803-9F02-FD237D12569C}">
      <dgm:prSet phldrT="[Texto]"/>
      <dgm:spPr/>
      <dgm:t>
        <a:bodyPr/>
        <a:lstStyle/>
        <a:p>
          <a:r>
            <a:rPr lang="pt-BR" dirty="0" smtClean="0"/>
            <a:t>EXPEDIENTE INICIAL</a:t>
          </a:r>
          <a:endParaRPr lang="pt-BR" dirty="0"/>
        </a:p>
      </dgm:t>
    </dgm:pt>
    <dgm:pt modelId="{09C5541C-7573-4C60-B761-DEC565C83E8C}" type="parTrans" cxnId="{F10A36AB-D9A1-4CC1-A858-BBB08262599B}">
      <dgm:prSet/>
      <dgm:spPr/>
      <dgm:t>
        <a:bodyPr/>
        <a:lstStyle/>
        <a:p>
          <a:endParaRPr lang="pt-BR"/>
        </a:p>
      </dgm:t>
    </dgm:pt>
    <dgm:pt modelId="{129EA97B-D66D-47B1-B212-AFE895FEB7C7}" type="sibTrans" cxnId="{F10A36AB-D9A1-4CC1-A858-BBB08262599B}">
      <dgm:prSet/>
      <dgm:spPr/>
      <dgm:t>
        <a:bodyPr/>
        <a:lstStyle/>
        <a:p>
          <a:endParaRPr lang="pt-BR"/>
        </a:p>
      </dgm:t>
    </dgm:pt>
    <dgm:pt modelId="{2029140E-E862-4DE5-9DD0-3A84366D11B7}">
      <dgm:prSet phldrT="[Texto]"/>
      <dgm:spPr/>
      <dgm:t>
        <a:bodyPr/>
        <a:lstStyle/>
        <a:p>
          <a:r>
            <a:rPr lang="pt-BR" dirty="0" smtClean="0"/>
            <a:t>2ª FASE</a:t>
          </a:r>
          <a:endParaRPr lang="pt-BR" dirty="0"/>
        </a:p>
      </dgm:t>
    </dgm:pt>
    <dgm:pt modelId="{4018774D-6628-49E6-931F-E5826B80CFF4}" type="parTrans" cxnId="{70252CE7-D68A-4CA6-9949-56E5CC33AC7D}">
      <dgm:prSet/>
      <dgm:spPr/>
      <dgm:t>
        <a:bodyPr/>
        <a:lstStyle/>
        <a:p>
          <a:endParaRPr lang="pt-BR"/>
        </a:p>
      </dgm:t>
    </dgm:pt>
    <dgm:pt modelId="{DD506AF5-38A4-40E1-B04D-FC3D032F316E}" type="sibTrans" cxnId="{70252CE7-D68A-4CA6-9949-56E5CC33AC7D}">
      <dgm:prSet/>
      <dgm:spPr/>
      <dgm:t>
        <a:bodyPr/>
        <a:lstStyle/>
        <a:p>
          <a:endParaRPr lang="pt-BR"/>
        </a:p>
      </dgm:t>
    </dgm:pt>
    <dgm:pt modelId="{D0F881D5-095B-4F05-9E51-0C1221AE3CE6}">
      <dgm:prSet phldrT="[Texto]"/>
      <dgm:spPr/>
      <dgm:t>
        <a:bodyPr/>
        <a:lstStyle/>
        <a:p>
          <a:r>
            <a:rPr lang="pt-BR" dirty="0" smtClean="0"/>
            <a:t>PEQUENO EXPEDIENTE</a:t>
          </a:r>
          <a:endParaRPr lang="pt-BR" dirty="0"/>
        </a:p>
      </dgm:t>
    </dgm:pt>
    <dgm:pt modelId="{AF8A722F-DE3C-4252-BF96-22EE0FBC02B5}" type="parTrans" cxnId="{01E50302-7B40-4B61-B835-8B6E24B6347A}">
      <dgm:prSet/>
      <dgm:spPr/>
      <dgm:t>
        <a:bodyPr/>
        <a:lstStyle/>
        <a:p>
          <a:endParaRPr lang="pt-BR"/>
        </a:p>
      </dgm:t>
    </dgm:pt>
    <dgm:pt modelId="{0710AFE7-1654-497B-9929-B80BA308A170}" type="sibTrans" cxnId="{01E50302-7B40-4B61-B835-8B6E24B6347A}">
      <dgm:prSet/>
      <dgm:spPr/>
      <dgm:t>
        <a:bodyPr/>
        <a:lstStyle/>
        <a:p>
          <a:endParaRPr lang="pt-BR"/>
        </a:p>
      </dgm:t>
    </dgm:pt>
    <dgm:pt modelId="{645A831B-508C-4CEF-AC67-48F1166137DA}">
      <dgm:prSet phldrT="[Texto]"/>
      <dgm:spPr/>
      <dgm:t>
        <a:bodyPr/>
        <a:lstStyle/>
        <a:p>
          <a:r>
            <a:rPr lang="pt-BR" dirty="0" smtClean="0"/>
            <a:t>PROLONGAMENTO DE EXPEDIENTE</a:t>
          </a:r>
          <a:endParaRPr lang="pt-BR" dirty="0"/>
        </a:p>
      </dgm:t>
    </dgm:pt>
    <dgm:pt modelId="{D3EAF1BA-D8FD-477A-BD73-1CD6D693A58E}" type="parTrans" cxnId="{84B01666-B24D-47E6-9011-E4FD1FF4D503}">
      <dgm:prSet/>
      <dgm:spPr/>
      <dgm:t>
        <a:bodyPr/>
        <a:lstStyle/>
        <a:p>
          <a:endParaRPr lang="pt-BR"/>
        </a:p>
      </dgm:t>
    </dgm:pt>
    <dgm:pt modelId="{8848ED31-E928-44F1-83C5-A829BB50CC89}" type="sibTrans" cxnId="{84B01666-B24D-47E6-9011-E4FD1FF4D503}">
      <dgm:prSet/>
      <dgm:spPr/>
      <dgm:t>
        <a:bodyPr/>
        <a:lstStyle/>
        <a:p>
          <a:endParaRPr lang="pt-BR"/>
        </a:p>
      </dgm:t>
    </dgm:pt>
    <dgm:pt modelId="{4C2956BF-8EF1-422B-8DA5-39C79E846747}">
      <dgm:prSet/>
      <dgm:spPr/>
      <dgm:t>
        <a:bodyPr/>
        <a:lstStyle/>
        <a:p>
          <a:r>
            <a:rPr lang="pt-BR" dirty="0" smtClean="0"/>
            <a:t>4ª FASE</a:t>
          </a:r>
          <a:endParaRPr lang="pt-BR" dirty="0"/>
        </a:p>
      </dgm:t>
    </dgm:pt>
    <dgm:pt modelId="{2D65B35D-517D-422C-A9BE-B1D6D0EE06DF}" type="parTrans" cxnId="{27A1E33E-74EE-4E82-BA44-98F5F0A89196}">
      <dgm:prSet/>
      <dgm:spPr/>
      <dgm:t>
        <a:bodyPr/>
        <a:lstStyle/>
        <a:p>
          <a:endParaRPr lang="pt-BR"/>
        </a:p>
      </dgm:t>
    </dgm:pt>
    <dgm:pt modelId="{2B34F5BD-3811-4760-B369-BF6F3B4C686B}" type="sibTrans" cxnId="{27A1E33E-74EE-4E82-BA44-98F5F0A89196}">
      <dgm:prSet/>
      <dgm:spPr/>
      <dgm:t>
        <a:bodyPr/>
        <a:lstStyle/>
        <a:p>
          <a:endParaRPr lang="pt-BR"/>
        </a:p>
      </dgm:t>
    </dgm:pt>
    <dgm:pt modelId="{662EDBE0-65C1-44F7-86EC-19B5E76AA378}">
      <dgm:prSet>
        <dgm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pt-BR" dirty="0" smtClean="0"/>
            <a:t>ORDEM DO DIA</a:t>
          </a:r>
          <a:endParaRPr lang="pt-BR" dirty="0"/>
        </a:p>
      </dgm:t>
    </dgm:pt>
    <dgm:pt modelId="{5C276829-00AF-4540-A7F6-BCF903448AE7}" type="parTrans" cxnId="{0C4676AD-ABEE-4F42-A37B-D8C7424D2092}">
      <dgm:prSet/>
      <dgm:spPr/>
      <dgm:t>
        <a:bodyPr/>
        <a:lstStyle/>
        <a:p>
          <a:endParaRPr lang="pt-BR"/>
        </a:p>
      </dgm:t>
    </dgm:pt>
    <dgm:pt modelId="{125D35D9-8920-49F5-B5B8-66C6467A5046}" type="sibTrans" cxnId="{0C4676AD-ABEE-4F42-A37B-D8C7424D2092}">
      <dgm:prSet/>
      <dgm:spPr/>
      <dgm:t>
        <a:bodyPr/>
        <a:lstStyle/>
        <a:p>
          <a:endParaRPr lang="pt-BR"/>
        </a:p>
      </dgm:t>
    </dgm:pt>
    <dgm:pt modelId="{0C691E0D-B452-4EE1-ACD0-22DF9FB1714B}">
      <dgm:prSet/>
      <dgm:spPr/>
      <dgm:t>
        <a:bodyPr/>
        <a:lstStyle/>
        <a:p>
          <a:r>
            <a:rPr lang="pt-BR" dirty="0" smtClean="0"/>
            <a:t>5ª FASE</a:t>
          </a:r>
          <a:endParaRPr lang="pt-BR" dirty="0"/>
        </a:p>
      </dgm:t>
    </dgm:pt>
    <dgm:pt modelId="{3C4393F5-AC72-4E04-99DF-A2CE21BB7313}" type="parTrans" cxnId="{2D4FA0C4-6569-4A65-8883-DEBEBB976235}">
      <dgm:prSet/>
      <dgm:spPr/>
      <dgm:t>
        <a:bodyPr/>
        <a:lstStyle/>
        <a:p>
          <a:endParaRPr lang="pt-BR"/>
        </a:p>
      </dgm:t>
    </dgm:pt>
    <dgm:pt modelId="{CA181C5A-CBD4-4716-9163-FF9F76CCA92E}" type="sibTrans" cxnId="{2D4FA0C4-6569-4A65-8883-DEBEBB976235}">
      <dgm:prSet/>
      <dgm:spPr/>
      <dgm:t>
        <a:bodyPr/>
        <a:lstStyle/>
        <a:p>
          <a:endParaRPr lang="pt-BR"/>
        </a:p>
      </dgm:t>
    </dgm:pt>
    <dgm:pt modelId="{DFDC600A-80B2-40F4-9955-AB34BFE6C47B}">
      <dgm:prSet/>
      <dgm:spPr/>
      <dgm:t>
        <a:bodyPr/>
        <a:lstStyle/>
        <a:p>
          <a:r>
            <a:rPr lang="pt-BR" dirty="0" smtClean="0"/>
            <a:t>PROLONGAMENTO DA ORDEM DO DIA</a:t>
          </a:r>
          <a:endParaRPr lang="pt-BR" dirty="0"/>
        </a:p>
      </dgm:t>
    </dgm:pt>
    <dgm:pt modelId="{0F627852-0077-40D2-B551-663DCB33A812}" type="parTrans" cxnId="{6D5B09DD-F59E-4E10-927D-71DDB8577DCA}">
      <dgm:prSet/>
      <dgm:spPr/>
      <dgm:t>
        <a:bodyPr/>
        <a:lstStyle/>
        <a:p>
          <a:endParaRPr lang="pt-BR"/>
        </a:p>
      </dgm:t>
    </dgm:pt>
    <dgm:pt modelId="{17DAF8DD-D2CE-46C8-8064-B18DB0D9247C}" type="sibTrans" cxnId="{6D5B09DD-F59E-4E10-927D-71DDB8577DCA}">
      <dgm:prSet/>
      <dgm:spPr/>
      <dgm:t>
        <a:bodyPr/>
        <a:lstStyle/>
        <a:p>
          <a:endParaRPr lang="pt-BR"/>
        </a:p>
      </dgm:t>
    </dgm:pt>
    <dgm:pt modelId="{662012A1-7A04-42CE-A4A2-4BE74AD2E249}">
      <dgm:prSet/>
      <dgm:spPr/>
      <dgm:t>
        <a:bodyPr/>
        <a:lstStyle/>
        <a:p>
          <a:r>
            <a:rPr lang="pt-BR" dirty="0" smtClean="0"/>
            <a:t>7ª FASE</a:t>
          </a:r>
          <a:endParaRPr lang="pt-BR" dirty="0"/>
        </a:p>
      </dgm:t>
    </dgm:pt>
    <dgm:pt modelId="{E901D4EB-3917-4629-BD20-B7FFFDE53B1C}" type="parTrans" cxnId="{6EF3944A-CE2F-4494-BEE7-7514A4E63F67}">
      <dgm:prSet/>
      <dgm:spPr/>
      <dgm:t>
        <a:bodyPr/>
        <a:lstStyle/>
        <a:p>
          <a:endParaRPr lang="pt-BR"/>
        </a:p>
      </dgm:t>
    </dgm:pt>
    <dgm:pt modelId="{97A387D1-8147-40B2-8D87-740DD826BD10}" type="sibTrans" cxnId="{6EF3944A-CE2F-4494-BEE7-7514A4E63F67}">
      <dgm:prSet/>
      <dgm:spPr/>
      <dgm:t>
        <a:bodyPr/>
        <a:lstStyle/>
        <a:p>
          <a:endParaRPr lang="pt-BR"/>
        </a:p>
      </dgm:t>
    </dgm:pt>
    <dgm:pt modelId="{50EC3599-6E48-4B8C-99E1-7B7A91F3BC50}">
      <dgm:prSet/>
      <dgm:spPr/>
      <dgm:t>
        <a:bodyPr/>
        <a:lstStyle/>
        <a:p>
          <a:r>
            <a:rPr lang="pt-BR" dirty="0" smtClean="0"/>
            <a:t>TEMPO DE LIDERANÇA </a:t>
          </a:r>
          <a:endParaRPr lang="pt-BR" dirty="0"/>
        </a:p>
      </dgm:t>
    </dgm:pt>
    <dgm:pt modelId="{5154B882-E0E9-41D8-BFA4-C2D754AD73CB}" type="parTrans" cxnId="{C564D9DA-52EA-405D-8CFF-956945949A4B}">
      <dgm:prSet/>
      <dgm:spPr/>
      <dgm:t>
        <a:bodyPr/>
        <a:lstStyle/>
        <a:p>
          <a:endParaRPr lang="pt-BR"/>
        </a:p>
      </dgm:t>
    </dgm:pt>
    <dgm:pt modelId="{08DCB290-B39D-4316-BBBC-7B26483FAFBA}" type="sibTrans" cxnId="{C564D9DA-52EA-405D-8CFF-956945949A4B}">
      <dgm:prSet/>
      <dgm:spPr/>
      <dgm:t>
        <a:bodyPr/>
        <a:lstStyle/>
        <a:p>
          <a:endParaRPr lang="pt-BR"/>
        </a:p>
      </dgm:t>
    </dgm:pt>
    <dgm:pt modelId="{7A49E593-ADD0-4DC0-973F-CFC473DFDC85}">
      <dgm:prSet/>
      <dgm:spPr/>
      <dgm:t>
        <a:bodyPr/>
        <a:lstStyle/>
        <a:p>
          <a:r>
            <a:rPr lang="pt-BR" dirty="0" smtClean="0"/>
            <a:t>8ª FASE</a:t>
          </a:r>
          <a:endParaRPr lang="pt-BR" dirty="0"/>
        </a:p>
      </dgm:t>
    </dgm:pt>
    <dgm:pt modelId="{743FF9AC-35F0-4F5A-A3D8-5BB28962A721}" type="parTrans" cxnId="{D6282122-9200-47FC-845C-18A7FEC913C9}">
      <dgm:prSet/>
      <dgm:spPr/>
      <dgm:t>
        <a:bodyPr/>
        <a:lstStyle/>
        <a:p>
          <a:endParaRPr lang="pt-BR"/>
        </a:p>
      </dgm:t>
    </dgm:pt>
    <dgm:pt modelId="{F5997FC6-CCA4-4F46-A848-7B21FAC26D72}" type="sibTrans" cxnId="{D6282122-9200-47FC-845C-18A7FEC913C9}">
      <dgm:prSet/>
      <dgm:spPr/>
      <dgm:t>
        <a:bodyPr/>
        <a:lstStyle/>
        <a:p>
          <a:endParaRPr lang="pt-BR"/>
        </a:p>
      </dgm:t>
    </dgm:pt>
    <dgm:pt modelId="{1A7195B9-BA23-4783-AFE7-6B9EED6D0EAC}">
      <dgm:prSet/>
      <dgm:spPr/>
      <dgm:t>
        <a:bodyPr/>
        <a:lstStyle/>
        <a:p>
          <a:r>
            <a:rPr lang="pt-BR" dirty="0" smtClean="0"/>
            <a:t>EXPLICAÇÕES PESSOAIS</a:t>
          </a:r>
          <a:endParaRPr lang="pt-BR" dirty="0"/>
        </a:p>
      </dgm:t>
    </dgm:pt>
    <dgm:pt modelId="{E51E29D9-E974-47D1-B5E7-2ECD7D4F4FEE}" type="parTrans" cxnId="{CE0D6C52-8582-485E-87BE-78EC66DD0379}">
      <dgm:prSet/>
      <dgm:spPr/>
      <dgm:t>
        <a:bodyPr/>
        <a:lstStyle/>
        <a:p>
          <a:endParaRPr lang="pt-BR"/>
        </a:p>
      </dgm:t>
    </dgm:pt>
    <dgm:pt modelId="{22952ABA-414A-4B69-A93E-71A140115130}" type="sibTrans" cxnId="{CE0D6C52-8582-485E-87BE-78EC66DD0379}">
      <dgm:prSet/>
      <dgm:spPr/>
      <dgm:t>
        <a:bodyPr/>
        <a:lstStyle/>
        <a:p>
          <a:endParaRPr lang="pt-BR"/>
        </a:p>
      </dgm:t>
    </dgm:pt>
    <dgm:pt modelId="{8EE7A7E3-7767-4680-84E6-6AF6CEA76C2A}">
      <dgm:prSet phldrT="[Texto]"/>
      <dgm:spPr/>
      <dgm:t>
        <a:bodyPr/>
        <a:lstStyle/>
        <a:p>
          <a:r>
            <a:rPr lang="pt-BR" dirty="0" smtClean="0"/>
            <a:t>3ª FASE</a:t>
          </a:r>
        </a:p>
      </dgm:t>
    </dgm:pt>
    <dgm:pt modelId="{8CE27E99-5A7B-457F-8F2C-F2BBAE378EEC}" type="sibTrans" cxnId="{ADA60512-3385-4A98-A89C-E7695C57F4E9}">
      <dgm:prSet/>
      <dgm:spPr/>
      <dgm:t>
        <a:bodyPr/>
        <a:lstStyle/>
        <a:p>
          <a:endParaRPr lang="pt-BR"/>
        </a:p>
      </dgm:t>
    </dgm:pt>
    <dgm:pt modelId="{68F4F372-6C2B-40E5-818C-078D96A74D5F}" type="parTrans" cxnId="{ADA60512-3385-4A98-A89C-E7695C57F4E9}">
      <dgm:prSet/>
      <dgm:spPr/>
      <dgm:t>
        <a:bodyPr/>
        <a:lstStyle/>
        <a:p>
          <a:endParaRPr lang="pt-BR"/>
        </a:p>
      </dgm:t>
    </dgm:pt>
    <dgm:pt modelId="{B0EAB525-B674-44D1-853F-A8A73D783A8D}">
      <dgm:prSet/>
      <dgm:spPr/>
      <dgm:t>
        <a:bodyPr/>
        <a:lstStyle/>
        <a:p>
          <a:r>
            <a:rPr lang="pt-BR" dirty="0" smtClean="0"/>
            <a:t>6ª FASE</a:t>
          </a:r>
          <a:endParaRPr lang="pt-BR" dirty="0"/>
        </a:p>
      </dgm:t>
    </dgm:pt>
    <dgm:pt modelId="{65FAB5F1-CFD1-4716-B11E-624421F891EB}" type="parTrans" cxnId="{59CA9F7C-ABAA-430C-B981-FEBD0EF44937}">
      <dgm:prSet/>
      <dgm:spPr/>
      <dgm:t>
        <a:bodyPr/>
        <a:lstStyle/>
        <a:p>
          <a:endParaRPr lang="pt-BR"/>
        </a:p>
      </dgm:t>
    </dgm:pt>
    <dgm:pt modelId="{8120DB5B-D274-470E-883E-539EAB57B770}" type="sibTrans" cxnId="{59CA9F7C-ABAA-430C-B981-FEBD0EF44937}">
      <dgm:prSet/>
      <dgm:spPr/>
      <dgm:t>
        <a:bodyPr/>
        <a:lstStyle/>
        <a:p>
          <a:endParaRPr lang="pt-BR"/>
        </a:p>
      </dgm:t>
    </dgm:pt>
    <dgm:pt modelId="{AE06E5D8-0E34-43A2-8481-A4267EFB5082}">
      <dgm:prSet/>
      <dgm:spPr/>
      <dgm:t>
        <a:bodyPr/>
        <a:lstStyle/>
        <a:p>
          <a:r>
            <a:rPr lang="pt-BR" dirty="0" smtClean="0"/>
            <a:t>GRANDE EXPEDIENTE</a:t>
          </a:r>
          <a:endParaRPr lang="pt-BR" dirty="0"/>
        </a:p>
      </dgm:t>
    </dgm:pt>
    <dgm:pt modelId="{F6B04462-D946-43C5-A304-23FC6703FD42}" type="parTrans" cxnId="{0F02B9ED-306A-4311-8411-D76E2ED98011}">
      <dgm:prSet/>
      <dgm:spPr/>
      <dgm:t>
        <a:bodyPr/>
        <a:lstStyle/>
        <a:p>
          <a:endParaRPr lang="pt-BR"/>
        </a:p>
      </dgm:t>
    </dgm:pt>
    <dgm:pt modelId="{107D738A-0112-4F72-87E3-789B531340BC}" type="sibTrans" cxnId="{0F02B9ED-306A-4311-8411-D76E2ED98011}">
      <dgm:prSet/>
      <dgm:spPr/>
      <dgm:t>
        <a:bodyPr/>
        <a:lstStyle/>
        <a:p>
          <a:endParaRPr lang="pt-BR"/>
        </a:p>
      </dgm:t>
    </dgm:pt>
    <dgm:pt modelId="{D2F2FB33-72F1-40F5-93A3-3C9040FDC4E0}" type="pres">
      <dgm:prSet presAssocID="{8F5EF3F9-1B32-4BD2-9CE9-08853B30FA0B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AA50BC69-E76A-4544-943E-9E3A096ED5BF}" type="pres">
      <dgm:prSet presAssocID="{AAD45243-047D-486B-BDDB-2A53A6DE6388}" presName="composite" presStyleCnt="0"/>
      <dgm:spPr/>
    </dgm:pt>
    <dgm:pt modelId="{9B8D32B8-2679-4B07-B892-F603AA0759A2}" type="pres">
      <dgm:prSet presAssocID="{AAD45243-047D-486B-BDDB-2A53A6DE6388}" presName="parentText" presStyleLbl="alignNode1" presStyleIdx="0" presStyleCnt="8" custLinFactNeighborX="0" custLinFactNeighborY="6842">
        <dgm:presLayoutVars>
          <dgm:chMax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1D030570-0481-4C14-97E6-AE7D9A550D38}" type="pres">
      <dgm:prSet presAssocID="{AAD45243-047D-486B-BDDB-2A53A6DE6388}" presName="descendantText" presStyleLbl="alignAcc1" presStyleIdx="0" presStyleCnt="8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CCE97EEC-AE67-41B4-86B1-CF45982B603E}" type="pres">
      <dgm:prSet presAssocID="{05C8BB2D-EB2B-460A-A9E2-D9CA06ED2CB3}" presName="sp" presStyleCnt="0"/>
      <dgm:spPr/>
    </dgm:pt>
    <dgm:pt modelId="{116A1215-2C94-471C-B974-9015D5FC3CB7}" type="pres">
      <dgm:prSet presAssocID="{2029140E-E862-4DE5-9DD0-3A84366D11B7}" presName="composite" presStyleCnt="0"/>
      <dgm:spPr/>
    </dgm:pt>
    <dgm:pt modelId="{47BEE5A8-3BB7-4AC1-A7AA-B14889EE58FA}" type="pres">
      <dgm:prSet presAssocID="{2029140E-E862-4DE5-9DD0-3A84366D11B7}" presName="parentText" presStyleLbl="alignNode1" presStyleIdx="1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DE306F02-E4FD-40FF-A503-87988066767C}" type="pres">
      <dgm:prSet presAssocID="{2029140E-E862-4DE5-9DD0-3A84366D11B7}" presName="descendantText" presStyleLbl="alignAcc1" presStyleIdx="1" presStyleCnt="8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263690CE-C552-4E8A-9E64-81CAD24827F1}" type="pres">
      <dgm:prSet presAssocID="{DD506AF5-38A4-40E1-B04D-FC3D032F316E}" presName="sp" presStyleCnt="0"/>
      <dgm:spPr/>
    </dgm:pt>
    <dgm:pt modelId="{AC4D27F3-9E8A-49E1-A511-9F1857E579F8}" type="pres">
      <dgm:prSet presAssocID="{8EE7A7E3-7767-4680-84E6-6AF6CEA76C2A}" presName="composite" presStyleCnt="0"/>
      <dgm:spPr/>
    </dgm:pt>
    <dgm:pt modelId="{45AB5E73-2EB5-4925-B982-5E67DEE8FBAC}" type="pres">
      <dgm:prSet presAssocID="{8EE7A7E3-7767-4680-84E6-6AF6CEA76C2A}" presName="parentText" presStyleLbl="alignNode1" presStyleIdx="2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F2BCAE6B-A516-4249-8CDF-7AF25DF9BCC6}" type="pres">
      <dgm:prSet presAssocID="{8EE7A7E3-7767-4680-84E6-6AF6CEA76C2A}" presName="descendantText" presStyleLbl="alignAcc1" presStyleIdx="2" presStyleCnt="8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F05FEB36-41C0-4CF5-808B-C992CD188897}" type="pres">
      <dgm:prSet presAssocID="{8CE27E99-5A7B-457F-8F2C-F2BBAE378EEC}" presName="sp" presStyleCnt="0"/>
      <dgm:spPr/>
    </dgm:pt>
    <dgm:pt modelId="{645110B7-163D-4E1A-849C-CD14298202CB}" type="pres">
      <dgm:prSet presAssocID="{4C2956BF-8EF1-422B-8DA5-39C79E846747}" presName="composite" presStyleCnt="0"/>
      <dgm:spPr/>
    </dgm:pt>
    <dgm:pt modelId="{7CA739E0-39D8-4D1B-9EA5-065665C61BAB}" type="pres">
      <dgm:prSet presAssocID="{4C2956BF-8EF1-422B-8DA5-39C79E846747}" presName="parentText" presStyleLbl="alignNode1" presStyleIdx="3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D9AF8458-9541-4E71-ACE7-0CDEA39E041F}" type="pres">
      <dgm:prSet presAssocID="{4C2956BF-8EF1-422B-8DA5-39C79E846747}" presName="descendantText" presStyleLbl="alignAcc1" presStyleIdx="3" presStyleCnt="8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7184CD44-BA56-425B-9CF7-355B47D3DD1A}" type="pres">
      <dgm:prSet presAssocID="{2B34F5BD-3811-4760-B369-BF6F3B4C686B}" presName="sp" presStyleCnt="0"/>
      <dgm:spPr/>
    </dgm:pt>
    <dgm:pt modelId="{92D91BC4-0B57-4844-B871-C3B0C05F794F}" type="pres">
      <dgm:prSet presAssocID="{0C691E0D-B452-4EE1-ACD0-22DF9FB1714B}" presName="composite" presStyleCnt="0"/>
      <dgm:spPr/>
    </dgm:pt>
    <dgm:pt modelId="{CF02EAB7-FB68-4203-9884-C22342E8E6F4}" type="pres">
      <dgm:prSet presAssocID="{0C691E0D-B452-4EE1-ACD0-22DF9FB1714B}" presName="parentText" presStyleLbl="alignNode1" presStyleIdx="4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01A2F89C-B9C9-4FBE-BCC4-456306EBD200}" type="pres">
      <dgm:prSet presAssocID="{0C691E0D-B452-4EE1-ACD0-22DF9FB1714B}" presName="descendantText" presStyleLbl="alignAcc1" presStyleIdx="4" presStyleCnt="8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B676D8DA-2FAA-43B9-B688-117E6D0F2B50}" type="pres">
      <dgm:prSet presAssocID="{CA181C5A-CBD4-4716-9163-FF9F76CCA92E}" presName="sp" presStyleCnt="0"/>
      <dgm:spPr/>
    </dgm:pt>
    <dgm:pt modelId="{25E5C656-88A3-48DD-95F4-3CF8ABFC0F80}" type="pres">
      <dgm:prSet presAssocID="{B0EAB525-B674-44D1-853F-A8A73D783A8D}" presName="composite" presStyleCnt="0"/>
      <dgm:spPr/>
    </dgm:pt>
    <dgm:pt modelId="{5102DFEA-1497-4A13-9CF6-DD440E27D0B7}" type="pres">
      <dgm:prSet presAssocID="{B0EAB525-B674-44D1-853F-A8A73D783A8D}" presName="parentText" presStyleLbl="alignNode1" presStyleIdx="5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E623F172-DA92-4D7A-AA7A-01F53940C1A7}" type="pres">
      <dgm:prSet presAssocID="{B0EAB525-B674-44D1-853F-A8A73D783A8D}" presName="descendantText" presStyleLbl="alignAcc1" presStyleIdx="5" presStyleCnt="8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2E037BEF-39A3-4D61-8047-23F2A9D3A886}" type="pres">
      <dgm:prSet presAssocID="{8120DB5B-D274-470E-883E-539EAB57B770}" presName="sp" presStyleCnt="0"/>
      <dgm:spPr/>
    </dgm:pt>
    <dgm:pt modelId="{16880E80-A334-4A41-B469-C5AE5FAB5367}" type="pres">
      <dgm:prSet presAssocID="{662012A1-7A04-42CE-A4A2-4BE74AD2E249}" presName="composite" presStyleCnt="0"/>
      <dgm:spPr/>
    </dgm:pt>
    <dgm:pt modelId="{1B2EA81A-576D-4A6A-8AC5-05D5A02B00C7}" type="pres">
      <dgm:prSet presAssocID="{662012A1-7A04-42CE-A4A2-4BE74AD2E249}" presName="parentText" presStyleLbl="alignNode1" presStyleIdx="6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D3881C12-E7F8-4E24-B222-313A5B8B45F4}" type="pres">
      <dgm:prSet presAssocID="{662012A1-7A04-42CE-A4A2-4BE74AD2E249}" presName="descendantText" presStyleLbl="alignAcc1" presStyleIdx="6" presStyleCnt="8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5D85DEA1-AA7D-4618-A2CF-2D06317C9B60}" type="pres">
      <dgm:prSet presAssocID="{97A387D1-8147-40B2-8D87-740DD826BD10}" presName="sp" presStyleCnt="0"/>
      <dgm:spPr/>
    </dgm:pt>
    <dgm:pt modelId="{45F33B74-E53B-4CE6-B354-044EB04BED7E}" type="pres">
      <dgm:prSet presAssocID="{7A49E593-ADD0-4DC0-973F-CFC473DFDC85}" presName="composite" presStyleCnt="0"/>
      <dgm:spPr/>
    </dgm:pt>
    <dgm:pt modelId="{4878697A-9F5F-4FD6-B51A-9371F8FAD503}" type="pres">
      <dgm:prSet presAssocID="{7A49E593-ADD0-4DC0-973F-CFC473DFDC85}" presName="parentText" presStyleLbl="alignNode1" presStyleIdx="7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532594BF-D313-420B-93F5-90A485143CB4}" type="pres">
      <dgm:prSet presAssocID="{7A49E593-ADD0-4DC0-973F-CFC473DFDC85}" presName="descendantText" presStyleLbl="alignAcc1" presStyleIdx="7" presStyleCnt="8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D6D8252E-4F9B-42A4-8DF4-057E453D737B}" type="presOf" srcId="{D0F881D5-095B-4F05-9E51-0C1221AE3CE6}" destId="{DE306F02-E4FD-40FF-A503-87988066767C}" srcOrd="0" destOrd="0" presId="urn:microsoft.com/office/officeart/2005/8/layout/chevron2"/>
    <dgm:cxn modelId="{27A1E33E-74EE-4E82-BA44-98F5F0A89196}" srcId="{8F5EF3F9-1B32-4BD2-9CE9-08853B30FA0B}" destId="{4C2956BF-8EF1-422B-8DA5-39C79E846747}" srcOrd="3" destOrd="0" parTransId="{2D65B35D-517D-422C-A9BE-B1D6D0EE06DF}" sibTransId="{2B34F5BD-3811-4760-B369-BF6F3B4C686B}"/>
    <dgm:cxn modelId="{84B01666-B24D-47E6-9011-E4FD1FF4D503}" srcId="{8EE7A7E3-7767-4680-84E6-6AF6CEA76C2A}" destId="{645A831B-508C-4CEF-AC67-48F1166137DA}" srcOrd="0" destOrd="0" parTransId="{D3EAF1BA-D8FD-477A-BD73-1CD6D693A58E}" sibTransId="{8848ED31-E928-44F1-83C5-A829BB50CC89}"/>
    <dgm:cxn modelId="{262D92C2-302C-4853-9A17-C7BE4A4CCF0A}" type="presOf" srcId="{AE06E5D8-0E34-43A2-8481-A4267EFB5082}" destId="{E623F172-DA92-4D7A-AA7A-01F53940C1A7}" srcOrd="0" destOrd="0" presId="urn:microsoft.com/office/officeart/2005/8/layout/chevron2"/>
    <dgm:cxn modelId="{F21B393C-75E9-47DA-8CDA-25E117E259F4}" type="presOf" srcId="{AAD45243-047D-486B-BDDB-2A53A6DE6388}" destId="{9B8D32B8-2679-4B07-B892-F603AA0759A2}" srcOrd="0" destOrd="0" presId="urn:microsoft.com/office/officeart/2005/8/layout/chevron2"/>
    <dgm:cxn modelId="{333B6968-EEF1-4C65-9251-C44F7C2B9EB8}" srcId="{8F5EF3F9-1B32-4BD2-9CE9-08853B30FA0B}" destId="{AAD45243-047D-486B-BDDB-2A53A6DE6388}" srcOrd="0" destOrd="0" parTransId="{BC193B44-7D3F-4DF8-9E26-EBC6EFCDC15B}" sibTransId="{05C8BB2D-EB2B-460A-A9E2-D9CA06ED2CB3}"/>
    <dgm:cxn modelId="{CE1122BD-73F4-40CA-8BA4-E0905796FCFC}" type="presOf" srcId="{1A7195B9-BA23-4783-AFE7-6B9EED6D0EAC}" destId="{532594BF-D313-420B-93F5-90A485143CB4}" srcOrd="0" destOrd="0" presId="urn:microsoft.com/office/officeart/2005/8/layout/chevron2"/>
    <dgm:cxn modelId="{59CA9F7C-ABAA-430C-B981-FEBD0EF44937}" srcId="{8F5EF3F9-1B32-4BD2-9CE9-08853B30FA0B}" destId="{B0EAB525-B674-44D1-853F-A8A73D783A8D}" srcOrd="5" destOrd="0" parTransId="{65FAB5F1-CFD1-4716-B11E-624421F891EB}" sibTransId="{8120DB5B-D274-470E-883E-539EAB57B770}"/>
    <dgm:cxn modelId="{04EB8D32-611E-4162-805C-12A0B04F0F25}" type="presOf" srcId="{7A49E593-ADD0-4DC0-973F-CFC473DFDC85}" destId="{4878697A-9F5F-4FD6-B51A-9371F8FAD503}" srcOrd="0" destOrd="0" presId="urn:microsoft.com/office/officeart/2005/8/layout/chevron2"/>
    <dgm:cxn modelId="{01E50302-7B40-4B61-B835-8B6E24B6347A}" srcId="{2029140E-E862-4DE5-9DD0-3A84366D11B7}" destId="{D0F881D5-095B-4F05-9E51-0C1221AE3CE6}" srcOrd="0" destOrd="0" parTransId="{AF8A722F-DE3C-4252-BF96-22EE0FBC02B5}" sibTransId="{0710AFE7-1654-497B-9929-B80BA308A170}"/>
    <dgm:cxn modelId="{B40DE506-6027-427B-ADB7-9BF1EF5963F9}" type="presOf" srcId="{B0EAB525-B674-44D1-853F-A8A73D783A8D}" destId="{5102DFEA-1497-4A13-9CF6-DD440E27D0B7}" srcOrd="0" destOrd="0" presId="urn:microsoft.com/office/officeart/2005/8/layout/chevron2"/>
    <dgm:cxn modelId="{CE0D6C52-8582-485E-87BE-78EC66DD0379}" srcId="{7A49E593-ADD0-4DC0-973F-CFC473DFDC85}" destId="{1A7195B9-BA23-4783-AFE7-6B9EED6D0EAC}" srcOrd="0" destOrd="0" parTransId="{E51E29D9-E974-47D1-B5E7-2ECD7D4F4FEE}" sibTransId="{22952ABA-414A-4B69-A93E-71A140115130}"/>
    <dgm:cxn modelId="{F10A36AB-D9A1-4CC1-A858-BBB08262599B}" srcId="{AAD45243-047D-486B-BDDB-2A53A6DE6388}" destId="{6FF17877-2C2A-4803-9F02-FD237D12569C}" srcOrd="0" destOrd="0" parTransId="{09C5541C-7573-4C60-B761-DEC565C83E8C}" sibTransId="{129EA97B-D66D-47B1-B212-AFE895FEB7C7}"/>
    <dgm:cxn modelId="{E2D91B5D-8798-4653-9D33-7F9A76420777}" type="presOf" srcId="{8EE7A7E3-7767-4680-84E6-6AF6CEA76C2A}" destId="{45AB5E73-2EB5-4925-B982-5E67DEE8FBAC}" srcOrd="0" destOrd="0" presId="urn:microsoft.com/office/officeart/2005/8/layout/chevron2"/>
    <dgm:cxn modelId="{6D5B09DD-F59E-4E10-927D-71DDB8577DCA}" srcId="{0C691E0D-B452-4EE1-ACD0-22DF9FB1714B}" destId="{DFDC600A-80B2-40F4-9955-AB34BFE6C47B}" srcOrd="0" destOrd="0" parTransId="{0F627852-0077-40D2-B551-663DCB33A812}" sibTransId="{17DAF8DD-D2CE-46C8-8064-B18DB0D9247C}"/>
    <dgm:cxn modelId="{BAE462BE-2344-42E5-8161-36AA1BEE403B}" type="presOf" srcId="{662012A1-7A04-42CE-A4A2-4BE74AD2E249}" destId="{1B2EA81A-576D-4A6A-8AC5-05D5A02B00C7}" srcOrd="0" destOrd="0" presId="urn:microsoft.com/office/officeart/2005/8/layout/chevron2"/>
    <dgm:cxn modelId="{ADA60512-3385-4A98-A89C-E7695C57F4E9}" srcId="{8F5EF3F9-1B32-4BD2-9CE9-08853B30FA0B}" destId="{8EE7A7E3-7767-4680-84E6-6AF6CEA76C2A}" srcOrd="2" destOrd="0" parTransId="{68F4F372-6C2B-40E5-818C-078D96A74D5F}" sibTransId="{8CE27E99-5A7B-457F-8F2C-F2BBAE378EEC}"/>
    <dgm:cxn modelId="{581BBA44-5E47-4C2D-A8DA-E71C94EACCF3}" type="presOf" srcId="{8F5EF3F9-1B32-4BD2-9CE9-08853B30FA0B}" destId="{D2F2FB33-72F1-40F5-93A3-3C9040FDC4E0}" srcOrd="0" destOrd="0" presId="urn:microsoft.com/office/officeart/2005/8/layout/chevron2"/>
    <dgm:cxn modelId="{D6826E7A-5518-4E7E-9C50-19629D1D1969}" type="presOf" srcId="{4C2956BF-8EF1-422B-8DA5-39C79E846747}" destId="{7CA739E0-39D8-4D1B-9EA5-065665C61BAB}" srcOrd="0" destOrd="0" presId="urn:microsoft.com/office/officeart/2005/8/layout/chevron2"/>
    <dgm:cxn modelId="{D396DE6A-797B-40C4-A5DC-CA57F72AE934}" type="presOf" srcId="{645A831B-508C-4CEF-AC67-48F1166137DA}" destId="{F2BCAE6B-A516-4249-8CDF-7AF25DF9BCC6}" srcOrd="0" destOrd="0" presId="urn:microsoft.com/office/officeart/2005/8/layout/chevron2"/>
    <dgm:cxn modelId="{C564D9DA-52EA-405D-8CFF-956945949A4B}" srcId="{662012A1-7A04-42CE-A4A2-4BE74AD2E249}" destId="{50EC3599-6E48-4B8C-99E1-7B7A91F3BC50}" srcOrd="0" destOrd="0" parTransId="{5154B882-E0E9-41D8-BFA4-C2D754AD73CB}" sibTransId="{08DCB290-B39D-4316-BBBC-7B26483FAFBA}"/>
    <dgm:cxn modelId="{BFD813D5-B394-4C09-8571-820A05157C47}" type="presOf" srcId="{DFDC600A-80B2-40F4-9955-AB34BFE6C47B}" destId="{01A2F89C-B9C9-4FBE-BCC4-456306EBD200}" srcOrd="0" destOrd="0" presId="urn:microsoft.com/office/officeart/2005/8/layout/chevron2"/>
    <dgm:cxn modelId="{0C4676AD-ABEE-4F42-A37B-D8C7424D2092}" srcId="{4C2956BF-8EF1-422B-8DA5-39C79E846747}" destId="{662EDBE0-65C1-44F7-86EC-19B5E76AA378}" srcOrd="0" destOrd="0" parTransId="{5C276829-00AF-4540-A7F6-BCF903448AE7}" sibTransId="{125D35D9-8920-49F5-B5B8-66C6467A5046}"/>
    <dgm:cxn modelId="{0F02B9ED-306A-4311-8411-D76E2ED98011}" srcId="{B0EAB525-B674-44D1-853F-A8A73D783A8D}" destId="{AE06E5D8-0E34-43A2-8481-A4267EFB5082}" srcOrd="0" destOrd="0" parTransId="{F6B04462-D946-43C5-A304-23FC6703FD42}" sibTransId="{107D738A-0112-4F72-87E3-789B531340BC}"/>
    <dgm:cxn modelId="{46F3F307-07D8-4C86-B34F-18DF6DA1A716}" type="presOf" srcId="{662EDBE0-65C1-44F7-86EC-19B5E76AA378}" destId="{D9AF8458-9541-4E71-ACE7-0CDEA39E041F}" srcOrd="0" destOrd="0" presId="urn:microsoft.com/office/officeart/2005/8/layout/chevron2"/>
    <dgm:cxn modelId="{D8742EB3-B0AA-4615-BB8E-DFDEE8F23B4F}" type="presOf" srcId="{6FF17877-2C2A-4803-9F02-FD237D12569C}" destId="{1D030570-0481-4C14-97E6-AE7D9A550D38}" srcOrd="0" destOrd="0" presId="urn:microsoft.com/office/officeart/2005/8/layout/chevron2"/>
    <dgm:cxn modelId="{23BACF41-9E6F-46A9-B4EA-104EB7F34CE6}" type="presOf" srcId="{0C691E0D-B452-4EE1-ACD0-22DF9FB1714B}" destId="{CF02EAB7-FB68-4203-9884-C22342E8E6F4}" srcOrd="0" destOrd="0" presId="urn:microsoft.com/office/officeart/2005/8/layout/chevron2"/>
    <dgm:cxn modelId="{9DE7465F-9144-4FE1-8708-3EAD5993E231}" type="presOf" srcId="{2029140E-E862-4DE5-9DD0-3A84366D11B7}" destId="{47BEE5A8-3BB7-4AC1-A7AA-B14889EE58FA}" srcOrd="0" destOrd="0" presId="urn:microsoft.com/office/officeart/2005/8/layout/chevron2"/>
    <dgm:cxn modelId="{2D4FA0C4-6569-4A65-8883-DEBEBB976235}" srcId="{8F5EF3F9-1B32-4BD2-9CE9-08853B30FA0B}" destId="{0C691E0D-B452-4EE1-ACD0-22DF9FB1714B}" srcOrd="4" destOrd="0" parTransId="{3C4393F5-AC72-4E04-99DF-A2CE21BB7313}" sibTransId="{CA181C5A-CBD4-4716-9163-FF9F76CCA92E}"/>
    <dgm:cxn modelId="{6EF3944A-CE2F-4494-BEE7-7514A4E63F67}" srcId="{8F5EF3F9-1B32-4BD2-9CE9-08853B30FA0B}" destId="{662012A1-7A04-42CE-A4A2-4BE74AD2E249}" srcOrd="6" destOrd="0" parTransId="{E901D4EB-3917-4629-BD20-B7FFFDE53B1C}" sibTransId="{97A387D1-8147-40B2-8D87-740DD826BD10}"/>
    <dgm:cxn modelId="{04417620-92CF-4746-A54E-414888EE4D21}" type="presOf" srcId="{50EC3599-6E48-4B8C-99E1-7B7A91F3BC50}" destId="{D3881C12-E7F8-4E24-B222-313A5B8B45F4}" srcOrd="0" destOrd="0" presId="urn:microsoft.com/office/officeart/2005/8/layout/chevron2"/>
    <dgm:cxn modelId="{70252CE7-D68A-4CA6-9949-56E5CC33AC7D}" srcId="{8F5EF3F9-1B32-4BD2-9CE9-08853B30FA0B}" destId="{2029140E-E862-4DE5-9DD0-3A84366D11B7}" srcOrd="1" destOrd="0" parTransId="{4018774D-6628-49E6-931F-E5826B80CFF4}" sibTransId="{DD506AF5-38A4-40E1-B04D-FC3D032F316E}"/>
    <dgm:cxn modelId="{D6282122-9200-47FC-845C-18A7FEC913C9}" srcId="{8F5EF3F9-1B32-4BD2-9CE9-08853B30FA0B}" destId="{7A49E593-ADD0-4DC0-973F-CFC473DFDC85}" srcOrd="7" destOrd="0" parTransId="{743FF9AC-35F0-4F5A-A3D8-5BB28962A721}" sibTransId="{F5997FC6-CCA4-4F46-A848-7B21FAC26D72}"/>
    <dgm:cxn modelId="{85F550BA-050D-4C01-B761-B7C62ECDE152}" type="presParOf" srcId="{D2F2FB33-72F1-40F5-93A3-3C9040FDC4E0}" destId="{AA50BC69-E76A-4544-943E-9E3A096ED5BF}" srcOrd="0" destOrd="0" presId="urn:microsoft.com/office/officeart/2005/8/layout/chevron2"/>
    <dgm:cxn modelId="{69CCD0F4-F8F9-4BA5-908F-662C6BDE4475}" type="presParOf" srcId="{AA50BC69-E76A-4544-943E-9E3A096ED5BF}" destId="{9B8D32B8-2679-4B07-B892-F603AA0759A2}" srcOrd="0" destOrd="0" presId="urn:microsoft.com/office/officeart/2005/8/layout/chevron2"/>
    <dgm:cxn modelId="{2828EEA5-4E8F-40F0-B08C-2CEDB1798D8C}" type="presParOf" srcId="{AA50BC69-E76A-4544-943E-9E3A096ED5BF}" destId="{1D030570-0481-4C14-97E6-AE7D9A550D38}" srcOrd="1" destOrd="0" presId="urn:microsoft.com/office/officeart/2005/8/layout/chevron2"/>
    <dgm:cxn modelId="{26E53A5E-2C5B-4128-8ABC-A0C323B4C8CF}" type="presParOf" srcId="{D2F2FB33-72F1-40F5-93A3-3C9040FDC4E0}" destId="{CCE97EEC-AE67-41B4-86B1-CF45982B603E}" srcOrd="1" destOrd="0" presId="urn:microsoft.com/office/officeart/2005/8/layout/chevron2"/>
    <dgm:cxn modelId="{3D325FB5-7395-401A-AB5F-A208A48B1661}" type="presParOf" srcId="{D2F2FB33-72F1-40F5-93A3-3C9040FDC4E0}" destId="{116A1215-2C94-471C-B974-9015D5FC3CB7}" srcOrd="2" destOrd="0" presId="urn:microsoft.com/office/officeart/2005/8/layout/chevron2"/>
    <dgm:cxn modelId="{D7BB6E88-D452-4886-BDC6-28C36304E650}" type="presParOf" srcId="{116A1215-2C94-471C-B974-9015D5FC3CB7}" destId="{47BEE5A8-3BB7-4AC1-A7AA-B14889EE58FA}" srcOrd="0" destOrd="0" presId="urn:microsoft.com/office/officeart/2005/8/layout/chevron2"/>
    <dgm:cxn modelId="{4BBF8AF1-9AE1-48D7-A753-76703BB64F67}" type="presParOf" srcId="{116A1215-2C94-471C-B974-9015D5FC3CB7}" destId="{DE306F02-E4FD-40FF-A503-87988066767C}" srcOrd="1" destOrd="0" presId="urn:microsoft.com/office/officeart/2005/8/layout/chevron2"/>
    <dgm:cxn modelId="{58E04B7A-FA03-4A70-9720-AE5FF95C9107}" type="presParOf" srcId="{D2F2FB33-72F1-40F5-93A3-3C9040FDC4E0}" destId="{263690CE-C552-4E8A-9E64-81CAD24827F1}" srcOrd="3" destOrd="0" presId="urn:microsoft.com/office/officeart/2005/8/layout/chevron2"/>
    <dgm:cxn modelId="{D0C503EA-C72A-460E-BFC0-895F9CB4BE79}" type="presParOf" srcId="{D2F2FB33-72F1-40F5-93A3-3C9040FDC4E0}" destId="{AC4D27F3-9E8A-49E1-A511-9F1857E579F8}" srcOrd="4" destOrd="0" presId="urn:microsoft.com/office/officeart/2005/8/layout/chevron2"/>
    <dgm:cxn modelId="{28040A04-BD67-4593-B020-749090A04DF3}" type="presParOf" srcId="{AC4D27F3-9E8A-49E1-A511-9F1857E579F8}" destId="{45AB5E73-2EB5-4925-B982-5E67DEE8FBAC}" srcOrd="0" destOrd="0" presId="urn:microsoft.com/office/officeart/2005/8/layout/chevron2"/>
    <dgm:cxn modelId="{EA72A8F2-874D-4065-A0F7-D381CE03F4AD}" type="presParOf" srcId="{AC4D27F3-9E8A-49E1-A511-9F1857E579F8}" destId="{F2BCAE6B-A516-4249-8CDF-7AF25DF9BCC6}" srcOrd="1" destOrd="0" presId="urn:microsoft.com/office/officeart/2005/8/layout/chevron2"/>
    <dgm:cxn modelId="{8F4996FF-DFD6-4FB3-A39F-E9F0816AFD99}" type="presParOf" srcId="{D2F2FB33-72F1-40F5-93A3-3C9040FDC4E0}" destId="{F05FEB36-41C0-4CF5-808B-C992CD188897}" srcOrd="5" destOrd="0" presId="urn:microsoft.com/office/officeart/2005/8/layout/chevron2"/>
    <dgm:cxn modelId="{A809B206-5677-48C4-8ACB-2A85D23AB53F}" type="presParOf" srcId="{D2F2FB33-72F1-40F5-93A3-3C9040FDC4E0}" destId="{645110B7-163D-4E1A-849C-CD14298202CB}" srcOrd="6" destOrd="0" presId="urn:microsoft.com/office/officeart/2005/8/layout/chevron2"/>
    <dgm:cxn modelId="{DE0CB0C6-D766-48DF-9984-F6959943DBF0}" type="presParOf" srcId="{645110B7-163D-4E1A-849C-CD14298202CB}" destId="{7CA739E0-39D8-4D1B-9EA5-065665C61BAB}" srcOrd="0" destOrd="0" presId="urn:microsoft.com/office/officeart/2005/8/layout/chevron2"/>
    <dgm:cxn modelId="{CD0E2375-C9E8-4E47-B8A1-B9BDA0C407E3}" type="presParOf" srcId="{645110B7-163D-4E1A-849C-CD14298202CB}" destId="{D9AF8458-9541-4E71-ACE7-0CDEA39E041F}" srcOrd="1" destOrd="0" presId="urn:microsoft.com/office/officeart/2005/8/layout/chevron2"/>
    <dgm:cxn modelId="{C41FD183-F8E0-447E-BF18-5B91D7B56591}" type="presParOf" srcId="{D2F2FB33-72F1-40F5-93A3-3C9040FDC4E0}" destId="{7184CD44-BA56-425B-9CF7-355B47D3DD1A}" srcOrd="7" destOrd="0" presId="urn:microsoft.com/office/officeart/2005/8/layout/chevron2"/>
    <dgm:cxn modelId="{FBD74914-0B3B-4C24-8F2D-00B7CAF997CE}" type="presParOf" srcId="{D2F2FB33-72F1-40F5-93A3-3C9040FDC4E0}" destId="{92D91BC4-0B57-4844-B871-C3B0C05F794F}" srcOrd="8" destOrd="0" presId="urn:microsoft.com/office/officeart/2005/8/layout/chevron2"/>
    <dgm:cxn modelId="{1F89C497-3EEB-4845-BFA2-ADBE662315F1}" type="presParOf" srcId="{92D91BC4-0B57-4844-B871-C3B0C05F794F}" destId="{CF02EAB7-FB68-4203-9884-C22342E8E6F4}" srcOrd="0" destOrd="0" presId="urn:microsoft.com/office/officeart/2005/8/layout/chevron2"/>
    <dgm:cxn modelId="{55414F3E-77DF-420B-AD93-64B6A8A1FEE0}" type="presParOf" srcId="{92D91BC4-0B57-4844-B871-C3B0C05F794F}" destId="{01A2F89C-B9C9-4FBE-BCC4-456306EBD200}" srcOrd="1" destOrd="0" presId="urn:microsoft.com/office/officeart/2005/8/layout/chevron2"/>
    <dgm:cxn modelId="{E1BB5DCF-813B-4CBD-B91E-997C0390C71F}" type="presParOf" srcId="{D2F2FB33-72F1-40F5-93A3-3C9040FDC4E0}" destId="{B676D8DA-2FAA-43B9-B688-117E6D0F2B50}" srcOrd="9" destOrd="0" presId="urn:microsoft.com/office/officeart/2005/8/layout/chevron2"/>
    <dgm:cxn modelId="{6CF497A1-8682-4F77-9CF1-DB879228669C}" type="presParOf" srcId="{D2F2FB33-72F1-40F5-93A3-3C9040FDC4E0}" destId="{25E5C656-88A3-48DD-95F4-3CF8ABFC0F80}" srcOrd="10" destOrd="0" presId="urn:microsoft.com/office/officeart/2005/8/layout/chevron2"/>
    <dgm:cxn modelId="{00FE70A8-10BD-4479-B8E2-61A01A3B33F3}" type="presParOf" srcId="{25E5C656-88A3-48DD-95F4-3CF8ABFC0F80}" destId="{5102DFEA-1497-4A13-9CF6-DD440E27D0B7}" srcOrd="0" destOrd="0" presId="urn:microsoft.com/office/officeart/2005/8/layout/chevron2"/>
    <dgm:cxn modelId="{51B1A8D7-5852-467E-94DF-98A5ADDFC229}" type="presParOf" srcId="{25E5C656-88A3-48DD-95F4-3CF8ABFC0F80}" destId="{E623F172-DA92-4D7A-AA7A-01F53940C1A7}" srcOrd="1" destOrd="0" presId="urn:microsoft.com/office/officeart/2005/8/layout/chevron2"/>
    <dgm:cxn modelId="{476517B1-469C-4E21-88E3-7AAD80D63031}" type="presParOf" srcId="{D2F2FB33-72F1-40F5-93A3-3C9040FDC4E0}" destId="{2E037BEF-39A3-4D61-8047-23F2A9D3A886}" srcOrd="11" destOrd="0" presId="urn:microsoft.com/office/officeart/2005/8/layout/chevron2"/>
    <dgm:cxn modelId="{D4B492F4-88A8-420B-A4D9-1CB647D957A1}" type="presParOf" srcId="{D2F2FB33-72F1-40F5-93A3-3C9040FDC4E0}" destId="{16880E80-A334-4A41-B469-C5AE5FAB5367}" srcOrd="12" destOrd="0" presId="urn:microsoft.com/office/officeart/2005/8/layout/chevron2"/>
    <dgm:cxn modelId="{B82EF094-7FD9-4C17-B029-8C6D13D2CA73}" type="presParOf" srcId="{16880E80-A334-4A41-B469-C5AE5FAB5367}" destId="{1B2EA81A-576D-4A6A-8AC5-05D5A02B00C7}" srcOrd="0" destOrd="0" presId="urn:microsoft.com/office/officeart/2005/8/layout/chevron2"/>
    <dgm:cxn modelId="{468F607D-8F0A-4268-AFAA-AEEDED82BF7A}" type="presParOf" srcId="{16880E80-A334-4A41-B469-C5AE5FAB5367}" destId="{D3881C12-E7F8-4E24-B222-313A5B8B45F4}" srcOrd="1" destOrd="0" presId="urn:microsoft.com/office/officeart/2005/8/layout/chevron2"/>
    <dgm:cxn modelId="{87527095-D9DD-492F-A061-CC3E0881D547}" type="presParOf" srcId="{D2F2FB33-72F1-40F5-93A3-3C9040FDC4E0}" destId="{5D85DEA1-AA7D-4618-A2CF-2D06317C9B60}" srcOrd="13" destOrd="0" presId="urn:microsoft.com/office/officeart/2005/8/layout/chevron2"/>
    <dgm:cxn modelId="{D53C83DB-4898-491D-B097-8597AD0BE9B3}" type="presParOf" srcId="{D2F2FB33-72F1-40F5-93A3-3C9040FDC4E0}" destId="{45F33B74-E53B-4CE6-B354-044EB04BED7E}" srcOrd="14" destOrd="0" presId="urn:microsoft.com/office/officeart/2005/8/layout/chevron2"/>
    <dgm:cxn modelId="{3DC8DD14-D025-4D8F-868A-44AF61057EA0}" type="presParOf" srcId="{45F33B74-E53B-4CE6-B354-044EB04BED7E}" destId="{4878697A-9F5F-4FD6-B51A-9371F8FAD503}" srcOrd="0" destOrd="0" presId="urn:microsoft.com/office/officeart/2005/8/layout/chevron2"/>
    <dgm:cxn modelId="{A7D72465-C789-4D52-84D7-79CDFA69BE78}" type="presParOf" srcId="{45F33B74-E53B-4CE6-B354-044EB04BED7E}" destId="{532594BF-D313-420B-93F5-90A485143CB4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8F5EF3F9-1B32-4BD2-9CE9-08853B30FA0B}" type="doc">
      <dgm:prSet loTypeId="urn:microsoft.com/office/officeart/2005/8/layout/chevron2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pt-BR"/>
        </a:p>
      </dgm:t>
    </dgm:pt>
    <dgm:pt modelId="{AAD45243-047D-486B-BDDB-2A53A6DE6388}">
      <dgm:prSet phldrT="[Texto]"/>
      <dgm:spPr/>
      <dgm:t>
        <a:bodyPr/>
        <a:lstStyle/>
        <a:p>
          <a:r>
            <a:rPr lang="pt-BR" dirty="0" smtClean="0"/>
            <a:t>1ª FASE</a:t>
          </a:r>
          <a:endParaRPr lang="pt-BR" dirty="0"/>
        </a:p>
      </dgm:t>
    </dgm:pt>
    <dgm:pt modelId="{BC193B44-7D3F-4DF8-9E26-EBC6EFCDC15B}" type="parTrans" cxnId="{333B6968-EEF1-4C65-9251-C44F7C2B9EB8}">
      <dgm:prSet/>
      <dgm:spPr/>
      <dgm:t>
        <a:bodyPr/>
        <a:lstStyle/>
        <a:p>
          <a:endParaRPr lang="pt-BR"/>
        </a:p>
      </dgm:t>
    </dgm:pt>
    <dgm:pt modelId="{05C8BB2D-EB2B-460A-A9E2-D9CA06ED2CB3}" type="sibTrans" cxnId="{333B6968-EEF1-4C65-9251-C44F7C2B9EB8}">
      <dgm:prSet/>
      <dgm:spPr/>
      <dgm:t>
        <a:bodyPr/>
        <a:lstStyle/>
        <a:p>
          <a:endParaRPr lang="pt-BR"/>
        </a:p>
      </dgm:t>
    </dgm:pt>
    <dgm:pt modelId="{6FF17877-2C2A-4803-9F02-FD237D12569C}">
      <dgm:prSet phldrT="[Texto]"/>
      <dgm:spPr/>
      <dgm:t>
        <a:bodyPr/>
        <a:lstStyle/>
        <a:p>
          <a:r>
            <a:rPr lang="pt-BR" dirty="0" smtClean="0"/>
            <a:t>EXPEDIENTE INICIAL</a:t>
          </a:r>
          <a:endParaRPr lang="pt-BR" dirty="0"/>
        </a:p>
      </dgm:t>
    </dgm:pt>
    <dgm:pt modelId="{09C5541C-7573-4C60-B761-DEC565C83E8C}" type="parTrans" cxnId="{F10A36AB-D9A1-4CC1-A858-BBB08262599B}">
      <dgm:prSet/>
      <dgm:spPr/>
      <dgm:t>
        <a:bodyPr/>
        <a:lstStyle/>
        <a:p>
          <a:endParaRPr lang="pt-BR"/>
        </a:p>
      </dgm:t>
    </dgm:pt>
    <dgm:pt modelId="{129EA97B-D66D-47B1-B212-AFE895FEB7C7}" type="sibTrans" cxnId="{F10A36AB-D9A1-4CC1-A858-BBB08262599B}">
      <dgm:prSet/>
      <dgm:spPr/>
      <dgm:t>
        <a:bodyPr/>
        <a:lstStyle/>
        <a:p>
          <a:endParaRPr lang="pt-BR"/>
        </a:p>
      </dgm:t>
    </dgm:pt>
    <dgm:pt modelId="{2029140E-E862-4DE5-9DD0-3A84366D11B7}">
      <dgm:prSet phldrT="[Texto]"/>
      <dgm:spPr/>
      <dgm:t>
        <a:bodyPr/>
        <a:lstStyle/>
        <a:p>
          <a:r>
            <a:rPr lang="pt-BR" dirty="0" smtClean="0"/>
            <a:t>2ª FASE</a:t>
          </a:r>
          <a:endParaRPr lang="pt-BR" dirty="0"/>
        </a:p>
      </dgm:t>
    </dgm:pt>
    <dgm:pt modelId="{4018774D-6628-49E6-931F-E5826B80CFF4}" type="parTrans" cxnId="{70252CE7-D68A-4CA6-9949-56E5CC33AC7D}">
      <dgm:prSet/>
      <dgm:spPr/>
      <dgm:t>
        <a:bodyPr/>
        <a:lstStyle/>
        <a:p>
          <a:endParaRPr lang="pt-BR"/>
        </a:p>
      </dgm:t>
    </dgm:pt>
    <dgm:pt modelId="{DD506AF5-38A4-40E1-B04D-FC3D032F316E}" type="sibTrans" cxnId="{70252CE7-D68A-4CA6-9949-56E5CC33AC7D}">
      <dgm:prSet/>
      <dgm:spPr/>
      <dgm:t>
        <a:bodyPr/>
        <a:lstStyle/>
        <a:p>
          <a:endParaRPr lang="pt-BR"/>
        </a:p>
      </dgm:t>
    </dgm:pt>
    <dgm:pt modelId="{D0F881D5-095B-4F05-9E51-0C1221AE3CE6}">
      <dgm:prSet phldrT="[Texto]"/>
      <dgm:spPr/>
      <dgm:t>
        <a:bodyPr/>
        <a:lstStyle/>
        <a:p>
          <a:r>
            <a:rPr lang="pt-BR" dirty="0" smtClean="0"/>
            <a:t>PEQUENO EXPEDIENTE</a:t>
          </a:r>
          <a:endParaRPr lang="pt-BR" dirty="0"/>
        </a:p>
      </dgm:t>
    </dgm:pt>
    <dgm:pt modelId="{AF8A722F-DE3C-4252-BF96-22EE0FBC02B5}" type="parTrans" cxnId="{01E50302-7B40-4B61-B835-8B6E24B6347A}">
      <dgm:prSet/>
      <dgm:spPr/>
      <dgm:t>
        <a:bodyPr/>
        <a:lstStyle/>
        <a:p>
          <a:endParaRPr lang="pt-BR"/>
        </a:p>
      </dgm:t>
    </dgm:pt>
    <dgm:pt modelId="{0710AFE7-1654-497B-9929-B80BA308A170}" type="sibTrans" cxnId="{01E50302-7B40-4B61-B835-8B6E24B6347A}">
      <dgm:prSet/>
      <dgm:spPr/>
      <dgm:t>
        <a:bodyPr/>
        <a:lstStyle/>
        <a:p>
          <a:endParaRPr lang="pt-BR"/>
        </a:p>
      </dgm:t>
    </dgm:pt>
    <dgm:pt modelId="{645A831B-508C-4CEF-AC67-48F1166137DA}">
      <dgm:prSet phldrT="[Texto]"/>
      <dgm:spPr/>
      <dgm:t>
        <a:bodyPr/>
        <a:lstStyle/>
        <a:p>
          <a:r>
            <a:rPr lang="pt-BR" dirty="0" smtClean="0"/>
            <a:t>PROLONGAMENTO DE EXPEDIENTE</a:t>
          </a:r>
          <a:endParaRPr lang="pt-BR" dirty="0"/>
        </a:p>
      </dgm:t>
    </dgm:pt>
    <dgm:pt modelId="{D3EAF1BA-D8FD-477A-BD73-1CD6D693A58E}" type="parTrans" cxnId="{84B01666-B24D-47E6-9011-E4FD1FF4D503}">
      <dgm:prSet/>
      <dgm:spPr/>
      <dgm:t>
        <a:bodyPr/>
        <a:lstStyle/>
        <a:p>
          <a:endParaRPr lang="pt-BR"/>
        </a:p>
      </dgm:t>
    </dgm:pt>
    <dgm:pt modelId="{8848ED31-E928-44F1-83C5-A829BB50CC89}" type="sibTrans" cxnId="{84B01666-B24D-47E6-9011-E4FD1FF4D503}">
      <dgm:prSet/>
      <dgm:spPr/>
      <dgm:t>
        <a:bodyPr/>
        <a:lstStyle/>
        <a:p>
          <a:endParaRPr lang="pt-BR"/>
        </a:p>
      </dgm:t>
    </dgm:pt>
    <dgm:pt modelId="{4C2956BF-8EF1-422B-8DA5-39C79E846747}">
      <dgm:prSet/>
      <dgm:spPr/>
      <dgm:t>
        <a:bodyPr/>
        <a:lstStyle/>
        <a:p>
          <a:r>
            <a:rPr lang="pt-BR" dirty="0" smtClean="0"/>
            <a:t>4ª FASE</a:t>
          </a:r>
          <a:endParaRPr lang="pt-BR" dirty="0"/>
        </a:p>
      </dgm:t>
    </dgm:pt>
    <dgm:pt modelId="{2D65B35D-517D-422C-A9BE-B1D6D0EE06DF}" type="parTrans" cxnId="{27A1E33E-74EE-4E82-BA44-98F5F0A89196}">
      <dgm:prSet/>
      <dgm:spPr/>
      <dgm:t>
        <a:bodyPr/>
        <a:lstStyle/>
        <a:p>
          <a:endParaRPr lang="pt-BR"/>
        </a:p>
      </dgm:t>
    </dgm:pt>
    <dgm:pt modelId="{2B34F5BD-3811-4760-B369-BF6F3B4C686B}" type="sibTrans" cxnId="{27A1E33E-74EE-4E82-BA44-98F5F0A89196}">
      <dgm:prSet/>
      <dgm:spPr/>
      <dgm:t>
        <a:bodyPr/>
        <a:lstStyle/>
        <a:p>
          <a:endParaRPr lang="pt-BR"/>
        </a:p>
      </dgm:t>
    </dgm:pt>
    <dgm:pt modelId="{662EDBE0-65C1-44F7-86EC-19B5E76AA378}">
      <dgm:prSet/>
      <dgm:spPr/>
      <dgm:t>
        <a:bodyPr/>
        <a:lstStyle/>
        <a:p>
          <a:r>
            <a:rPr lang="pt-BR" dirty="0" smtClean="0"/>
            <a:t>ORDEM DO DIA</a:t>
          </a:r>
          <a:endParaRPr lang="pt-BR" dirty="0"/>
        </a:p>
      </dgm:t>
    </dgm:pt>
    <dgm:pt modelId="{5C276829-00AF-4540-A7F6-BCF903448AE7}" type="parTrans" cxnId="{0C4676AD-ABEE-4F42-A37B-D8C7424D2092}">
      <dgm:prSet/>
      <dgm:spPr/>
      <dgm:t>
        <a:bodyPr/>
        <a:lstStyle/>
        <a:p>
          <a:endParaRPr lang="pt-BR"/>
        </a:p>
      </dgm:t>
    </dgm:pt>
    <dgm:pt modelId="{125D35D9-8920-49F5-B5B8-66C6467A5046}" type="sibTrans" cxnId="{0C4676AD-ABEE-4F42-A37B-D8C7424D2092}">
      <dgm:prSet/>
      <dgm:spPr/>
      <dgm:t>
        <a:bodyPr/>
        <a:lstStyle/>
        <a:p>
          <a:endParaRPr lang="pt-BR"/>
        </a:p>
      </dgm:t>
    </dgm:pt>
    <dgm:pt modelId="{0C691E0D-B452-4EE1-ACD0-22DF9FB1714B}">
      <dgm:prSet/>
      <dgm:spPr/>
      <dgm:t>
        <a:bodyPr/>
        <a:lstStyle/>
        <a:p>
          <a:r>
            <a:rPr lang="pt-BR" dirty="0" smtClean="0"/>
            <a:t>5ª FASE</a:t>
          </a:r>
          <a:endParaRPr lang="pt-BR" dirty="0"/>
        </a:p>
      </dgm:t>
    </dgm:pt>
    <dgm:pt modelId="{3C4393F5-AC72-4E04-99DF-A2CE21BB7313}" type="parTrans" cxnId="{2D4FA0C4-6569-4A65-8883-DEBEBB976235}">
      <dgm:prSet/>
      <dgm:spPr/>
      <dgm:t>
        <a:bodyPr/>
        <a:lstStyle/>
        <a:p>
          <a:endParaRPr lang="pt-BR"/>
        </a:p>
      </dgm:t>
    </dgm:pt>
    <dgm:pt modelId="{CA181C5A-CBD4-4716-9163-FF9F76CCA92E}" type="sibTrans" cxnId="{2D4FA0C4-6569-4A65-8883-DEBEBB976235}">
      <dgm:prSet/>
      <dgm:spPr/>
      <dgm:t>
        <a:bodyPr/>
        <a:lstStyle/>
        <a:p>
          <a:endParaRPr lang="pt-BR"/>
        </a:p>
      </dgm:t>
    </dgm:pt>
    <dgm:pt modelId="{DFDC600A-80B2-40F4-9955-AB34BFE6C47B}">
      <dgm:prSet>
        <dgm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pt-BR" dirty="0" smtClean="0"/>
            <a:t>PROLONGAMENTO DA ORDEM DO DIA</a:t>
          </a:r>
          <a:endParaRPr lang="pt-BR" dirty="0"/>
        </a:p>
      </dgm:t>
    </dgm:pt>
    <dgm:pt modelId="{0F627852-0077-40D2-B551-663DCB33A812}" type="parTrans" cxnId="{6D5B09DD-F59E-4E10-927D-71DDB8577DCA}">
      <dgm:prSet/>
      <dgm:spPr/>
      <dgm:t>
        <a:bodyPr/>
        <a:lstStyle/>
        <a:p>
          <a:endParaRPr lang="pt-BR"/>
        </a:p>
      </dgm:t>
    </dgm:pt>
    <dgm:pt modelId="{17DAF8DD-D2CE-46C8-8064-B18DB0D9247C}" type="sibTrans" cxnId="{6D5B09DD-F59E-4E10-927D-71DDB8577DCA}">
      <dgm:prSet/>
      <dgm:spPr/>
      <dgm:t>
        <a:bodyPr/>
        <a:lstStyle/>
        <a:p>
          <a:endParaRPr lang="pt-BR"/>
        </a:p>
      </dgm:t>
    </dgm:pt>
    <dgm:pt modelId="{662012A1-7A04-42CE-A4A2-4BE74AD2E249}">
      <dgm:prSet/>
      <dgm:spPr/>
      <dgm:t>
        <a:bodyPr/>
        <a:lstStyle/>
        <a:p>
          <a:r>
            <a:rPr lang="pt-BR" dirty="0" smtClean="0"/>
            <a:t>7ª FASE</a:t>
          </a:r>
          <a:endParaRPr lang="pt-BR" dirty="0"/>
        </a:p>
      </dgm:t>
    </dgm:pt>
    <dgm:pt modelId="{E901D4EB-3917-4629-BD20-B7FFFDE53B1C}" type="parTrans" cxnId="{6EF3944A-CE2F-4494-BEE7-7514A4E63F67}">
      <dgm:prSet/>
      <dgm:spPr/>
      <dgm:t>
        <a:bodyPr/>
        <a:lstStyle/>
        <a:p>
          <a:endParaRPr lang="pt-BR"/>
        </a:p>
      </dgm:t>
    </dgm:pt>
    <dgm:pt modelId="{97A387D1-8147-40B2-8D87-740DD826BD10}" type="sibTrans" cxnId="{6EF3944A-CE2F-4494-BEE7-7514A4E63F67}">
      <dgm:prSet/>
      <dgm:spPr/>
      <dgm:t>
        <a:bodyPr/>
        <a:lstStyle/>
        <a:p>
          <a:endParaRPr lang="pt-BR"/>
        </a:p>
      </dgm:t>
    </dgm:pt>
    <dgm:pt modelId="{50EC3599-6E48-4B8C-99E1-7B7A91F3BC50}">
      <dgm:prSet/>
      <dgm:spPr/>
      <dgm:t>
        <a:bodyPr/>
        <a:lstStyle/>
        <a:p>
          <a:r>
            <a:rPr lang="pt-BR" dirty="0" smtClean="0"/>
            <a:t>TEMPO DE LIDERANÇA </a:t>
          </a:r>
          <a:endParaRPr lang="pt-BR" dirty="0"/>
        </a:p>
      </dgm:t>
    </dgm:pt>
    <dgm:pt modelId="{5154B882-E0E9-41D8-BFA4-C2D754AD73CB}" type="parTrans" cxnId="{C564D9DA-52EA-405D-8CFF-956945949A4B}">
      <dgm:prSet/>
      <dgm:spPr/>
      <dgm:t>
        <a:bodyPr/>
        <a:lstStyle/>
        <a:p>
          <a:endParaRPr lang="pt-BR"/>
        </a:p>
      </dgm:t>
    </dgm:pt>
    <dgm:pt modelId="{08DCB290-B39D-4316-BBBC-7B26483FAFBA}" type="sibTrans" cxnId="{C564D9DA-52EA-405D-8CFF-956945949A4B}">
      <dgm:prSet/>
      <dgm:spPr/>
      <dgm:t>
        <a:bodyPr/>
        <a:lstStyle/>
        <a:p>
          <a:endParaRPr lang="pt-BR"/>
        </a:p>
      </dgm:t>
    </dgm:pt>
    <dgm:pt modelId="{7A49E593-ADD0-4DC0-973F-CFC473DFDC85}">
      <dgm:prSet/>
      <dgm:spPr/>
      <dgm:t>
        <a:bodyPr/>
        <a:lstStyle/>
        <a:p>
          <a:r>
            <a:rPr lang="pt-BR" dirty="0" smtClean="0"/>
            <a:t>8ª FASE</a:t>
          </a:r>
          <a:endParaRPr lang="pt-BR" dirty="0"/>
        </a:p>
      </dgm:t>
    </dgm:pt>
    <dgm:pt modelId="{743FF9AC-35F0-4F5A-A3D8-5BB28962A721}" type="parTrans" cxnId="{D6282122-9200-47FC-845C-18A7FEC913C9}">
      <dgm:prSet/>
      <dgm:spPr/>
      <dgm:t>
        <a:bodyPr/>
        <a:lstStyle/>
        <a:p>
          <a:endParaRPr lang="pt-BR"/>
        </a:p>
      </dgm:t>
    </dgm:pt>
    <dgm:pt modelId="{F5997FC6-CCA4-4F46-A848-7B21FAC26D72}" type="sibTrans" cxnId="{D6282122-9200-47FC-845C-18A7FEC913C9}">
      <dgm:prSet/>
      <dgm:spPr/>
      <dgm:t>
        <a:bodyPr/>
        <a:lstStyle/>
        <a:p>
          <a:endParaRPr lang="pt-BR"/>
        </a:p>
      </dgm:t>
    </dgm:pt>
    <dgm:pt modelId="{1A7195B9-BA23-4783-AFE7-6B9EED6D0EAC}">
      <dgm:prSet/>
      <dgm:spPr/>
      <dgm:t>
        <a:bodyPr/>
        <a:lstStyle/>
        <a:p>
          <a:r>
            <a:rPr lang="pt-BR" dirty="0" smtClean="0"/>
            <a:t>EXPLICAÇÕES PESSOAIS</a:t>
          </a:r>
          <a:endParaRPr lang="pt-BR" dirty="0"/>
        </a:p>
      </dgm:t>
    </dgm:pt>
    <dgm:pt modelId="{E51E29D9-E974-47D1-B5E7-2ECD7D4F4FEE}" type="parTrans" cxnId="{CE0D6C52-8582-485E-87BE-78EC66DD0379}">
      <dgm:prSet/>
      <dgm:spPr/>
      <dgm:t>
        <a:bodyPr/>
        <a:lstStyle/>
        <a:p>
          <a:endParaRPr lang="pt-BR"/>
        </a:p>
      </dgm:t>
    </dgm:pt>
    <dgm:pt modelId="{22952ABA-414A-4B69-A93E-71A140115130}" type="sibTrans" cxnId="{CE0D6C52-8582-485E-87BE-78EC66DD0379}">
      <dgm:prSet/>
      <dgm:spPr/>
      <dgm:t>
        <a:bodyPr/>
        <a:lstStyle/>
        <a:p>
          <a:endParaRPr lang="pt-BR"/>
        </a:p>
      </dgm:t>
    </dgm:pt>
    <dgm:pt modelId="{8EE7A7E3-7767-4680-84E6-6AF6CEA76C2A}">
      <dgm:prSet phldrT="[Texto]"/>
      <dgm:spPr/>
      <dgm:t>
        <a:bodyPr/>
        <a:lstStyle/>
        <a:p>
          <a:r>
            <a:rPr lang="pt-BR" dirty="0" smtClean="0"/>
            <a:t>3ª FASE</a:t>
          </a:r>
        </a:p>
      </dgm:t>
    </dgm:pt>
    <dgm:pt modelId="{8CE27E99-5A7B-457F-8F2C-F2BBAE378EEC}" type="sibTrans" cxnId="{ADA60512-3385-4A98-A89C-E7695C57F4E9}">
      <dgm:prSet/>
      <dgm:spPr/>
      <dgm:t>
        <a:bodyPr/>
        <a:lstStyle/>
        <a:p>
          <a:endParaRPr lang="pt-BR"/>
        </a:p>
      </dgm:t>
    </dgm:pt>
    <dgm:pt modelId="{68F4F372-6C2B-40E5-818C-078D96A74D5F}" type="parTrans" cxnId="{ADA60512-3385-4A98-A89C-E7695C57F4E9}">
      <dgm:prSet/>
      <dgm:spPr/>
      <dgm:t>
        <a:bodyPr/>
        <a:lstStyle/>
        <a:p>
          <a:endParaRPr lang="pt-BR"/>
        </a:p>
      </dgm:t>
    </dgm:pt>
    <dgm:pt modelId="{B0EAB525-B674-44D1-853F-A8A73D783A8D}">
      <dgm:prSet/>
      <dgm:spPr/>
      <dgm:t>
        <a:bodyPr/>
        <a:lstStyle/>
        <a:p>
          <a:r>
            <a:rPr lang="pt-BR" dirty="0" smtClean="0"/>
            <a:t>6ª FASE</a:t>
          </a:r>
          <a:endParaRPr lang="pt-BR" dirty="0"/>
        </a:p>
      </dgm:t>
    </dgm:pt>
    <dgm:pt modelId="{65FAB5F1-CFD1-4716-B11E-624421F891EB}" type="parTrans" cxnId="{59CA9F7C-ABAA-430C-B981-FEBD0EF44937}">
      <dgm:prSet/>
      <dgm:spPr/>
      <dgm:t>
        <a:bodyPr/>
        <a:lstStyle/>
        <a:p>
          <a:endParaRPr lang="pt-BR"/>
        </a:p>
      </dgm:t>
    </dgm:pt>
    <dgm:pt modelId="{8120DB5B-D274-470E-883E-539EAB57B770}" type="sibTrans" cxnId="{59CA9F7C-ABAA-430C-B981-FEBD0EF44937}">
      <dgm:prSet/>
      <dgm:spPr/>
      <dgm:t>
        <a:bodyPr/>
        <a:lstStyle/>
        <a:p>
          <a:endParaRPr lang="pt-BR"/>
        </a:p>
      </dgm:t>
    </dgm:pt>
    <dgm:pt modelId="{AE06E5D8-0E34-43A2-8481-A4267EFB5082}">
      <dgm:prSet/>
      <dgm:spPr/>
      <dgm:t>
        <a:bodyPr/>
        <a:lstStyle/>
        <a:p>
          <a:r>
            <a:rPr lang="pt-BR" dirty="0" smtClean="0"/>
            <a:t>GRANDE EXPEDIENTE</a:t>
          </a:r>
          <a:endParaRPr lang="pt-BR" dirty="0"/>
        </a:p>
      </dgm:t>
    </dgm:pt>
    <dgm:pt modelId="{F6B04462-D946-43C5-A304-23FC6703FD42}" type="parTrans" cxnId="{0F02B9ED-306A-4311-8411-D76E2ED98011}">
      <dgm:prSet/>
      <dgm:spPr/>
      <dgm:t>
        <a:bodyPr/>
        <a:lstStyle/>
        <a:p>
          <a:endParaRPr lang="pt-BR"/>
        </a:p>
      </dgm:t>
    </dgm:pt>
    <dgm:pt modelId="{107D738A-0112-4F72-87E3-789B531340BC}" type="sibTrans" cxnId="{0F02B9ED-306A-4311-8411-D76E2ED98011}">
      <dgm:prSet/>
      <dgm:spPr/>
      <dgm:t>
        <a:bodyPr/>
        <a:lstStyle/>
        <a:p>
          <a:endParaRPr lang="pt-BR"/>
        </a:p>
      </dgm:t>
    </dgm:pt>
    <dgm:pt modelId="{D2F2FB33-72F1-40F5-93A3-3C9040FDC4E0}" type="pres">
      <dgm:prSet presAssocID="{8F5EF3F9-1B32-4BD2-9CE9-08853B30FA0B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AA50BC69-E76A-4544-943E-9E3A096ED5BF}" type="pres">
      <dgm:prSet presAssocID="{AAD45243-047D-486B-BDDB-2A53A6DE6388}" presName="composite" presStyleCnt="0"/>
      <dgm:spPr/>
    </dgm:pt>
    <dgm:pt modelId="{9B8D32B8-2679-4B07-B892-F603AA0759A2}" type="pres">
      <dgm:prSet presAssocID="{AAD45243-047D-486B-BDDB-2A53A6DE6388}" presName="parentText" presStyleLbl="alignNode1" presStyleIdx="0" presStyleCnt="8" custLinFactNeighborX="0" custLinFactNeighborY="6842">
        <dgm:presLayoutVars>
          <dgm:chMax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1D030570-0481-4C14-97E6-AE7D9A550D38}" type="pres">
      <dgm:prSet presAssocID="{AAD45243-047D-486B-BDDB-2A53A6DE6388}" presName="descendantText" presStyleLbl="alignAcc1" presStyleIdx="0" presStyleCnt="8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CCE97EEC-AE67-41B4-86B1-CF45982B603E}" type="pres">
      <dgm:prSet presAssocID="{05C8BB2D-EB2B-460A-A9E2-D9CA06ED2CB3}" presName="sp" presStyleCnt="0"/>
      <dgm:spPr/>
    </dgm:pt>
    <dgm:pt modelId="{116A1215-2C94-471C-B974-9015D5FC3CB7}" type="pres">
      <dgm:prSet presAssocID="{2029140E-E862-4DE5-9DD0-3A84366D11B7}" presName="composite" presStyleCnt="0"/>
      <dgm:spPr/>
    </dgm:pt>
    <dgm:pt modelId="{47BEE5A8-3BB7-4AC1-A7AA-B14889EE58FA}" type="pres">
      <dgm:prSet presAssocID="{2029140E-E862-4DE5-9DD0-3A84366D11B7}" presName="parentText" presStyleLbl="alignNode1" presStyleIdx="1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DE306F02-E4FD-40FF-A503-87988066767C}" type="pres">
      <dgm:prSet presAssocID="{2029140E-E862-4DE5-9DD0-3A84366D11B7}" presName="descendantText" presStyleLbl="alignAcc1" presStyleIdx="1" presStyleCnt="8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263690CE-C552-4E8A-9E64-81CAD24827F1}" type="pres">
      <dgm:prSet presAssocID="{DD506AF5-38A4-40E1-B04D-FC3D032F316E}" presName="sp" presStyleCnt="0"/>
      <dgm:spPr/>
    </dgm:pt>
    <dgm:pt modelId="{AC4D27F3-9E8A-49E1-A511-9F1857E579F8}" type="pres">
      <dgm:prSet presAssocID="{8EE7A7E3-7767-4680-84E6-6AF6CEA76C2A}" presName="composite" presStyleCnt="0"/>
      <dgm:spPr/>
    </dgm:pt>
    <dgm:pt modelId="{45AB5E73-2EB5-4925-B982-5E67DEE8FBAC}" type="pres">
      <dgm:prSet presAssocID="{8EE7A7E3-7767-4680-84E6-6AF6CEA76C2A}" presName="parentText" presStyleLbl="alignNode1" presStyleIdx="2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F2BCAE6B-A516-4249-8CDF-7AF25DF9BCC6}" type="pres">
      <dgm:prSet presAssocID="{8EE7A7E3-7767-4680-84E6-6AF6CEA76C2A}" presName="descendantText" presStyleLbl="alignAcc1" presStyleIdx="2" presStyleCnt="8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F05FEB36-41C0-4CF5-808B-C992CD188897}" type="pres">
      <dgm:prSet presAssocID="{8CE27E99-5A7B-457F-8F2C-F2BBAE378EEC}" presName="sp" presStyleCnt="0"/>
      <dgm:spPr/>
    </dgm:pt>
    <dgm:pt modelId="{645110B7-163D-4E1A-849C-CD14298202CB}" type="pres">
      <dgm:prSet presAssocID="{4C2956BF-8EF1-422B-8DA5-39C79E846747}" presName="composite" presStyleCnt="0"/>
      <dgm:spPr/>
    </dgm:pt>
    <dgm:pt modelId="{7CA739E0-39D8-4D1B-9EA5-065665C61BAB}" type="pres">
      <dgm:prSet presAssocID="{4C2956BF-8EF1-422B-8DA5-39C79E846747}" presName="parentText" presStyleLbl="alignNode1" presStyleIdx="3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D9AF8458-9541-4E71-ACE7-0CDEA39E041F}" type="pres">
      <dgm:prSet presAssocID="{4C2956BF-8EF1-422B-8DA5-39C79E846747}" presName="descendantText" presStyleLbl="alignAcc1" presStyleIdx="3" presStyleCnt="8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7184CD44-BA56-425B-9CF7-355B47D3DD1A}" type="pres">
      <dgm:prSet presAssocID="{2B34F5BD-3811-4760-B369-BF6F3B4C686B}" presName="sp" presStyleCnt="0"/>
      <dgm:spPr/>
    </dgm:pt>
    <dgm:pt modelId="{92D91BC4-0B57-4844-B871-C3B0C05F794F}" type="pres">
      <dgm:prSet presAssocID="{0C691E0D-B452-4EE1-ACD0-22DF9FB1714B}" presName="composite" presStyleCnt="0"/>
      <dgm:spPr/>
    </dgm:pt>
    <dgm:pt modelId="{CF02EAB7-FB68-4203-9884-C22342E8E6F4}" type="pres">
      <dgm:prSet presAssocID="{0C691E0D-B452-4EE1-ACD0-22DF9FB1714B}" presName="parentText" presStyleLbl="alignNode1" presStyleIdx="4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01A2F89C-B9C9-4FBE-BCC4-456306EBD200}" type="pres">
      <dgm:prSet presAssocID="{0C691E0D-B452-4EE1-ACD0-22DF9FB1714B}" presName="descendantText" presStyleLbl="alignAcc1" presStyleIdx="4" presStyleCnt="8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B676D8DA-2FAA-43B9-B688-117E6D0F2B50}" type="pres">
      <dgm:prSet presAssocID="{CA181C5A-CBD4-4716-9163-FF9F76CCA92E}" presName="sp" presStyleCnt="0"/>
      <dgm:spPr/>
    </dgm:pt>
    <dgm:pt modelId="{25E5C656-88A3-48DD-95F4-3CF8ABFC0F80}" type="pres">
      <dgm:prSet presAssocID="{B0EAB525-B674-44D1-853F-A8A73D783A8D}" presName="composite" presStyleCnt="0"/>
      <dgm:spPr/>
    </dgm:pt>
    <dgm:pt modelId="{5102DFEA-1497-4A13-9CF6-DD440E27D0B7}" type="pres">
      <dgm:prSet presAssocID="{B0EAB525-B674-44D1-853F-A8A73D783A8D}" presName="parentText" presStyleLbl="alignNode1" presStyleIdx="5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E623F172-DA92-4D7A-AA7A-01F53940C1A7}" type="pres">
      <dgm:prSet presAssocID="{B0EAB525-B674-44D1-853F-A8A73D783A8D}" presName="descendantText" presStyleLbl="alignAcc1" presStyleIdx="5" presStyleCnt="8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2E037BEF-39A3-4D61-8047-23F2A9D3A886}" type="pres">
      <dgm:prSet presAssocID="{8120DB5B-D274-470E-883E-539EAB57B770}" presName="sp" presStyleCnt="0"/>
      <dgm:spPr/>
    </dgm:pt>
    <dgm:pt modelId="{16880E80-A334-4A41-B469-C5AE5FAB5367}" type="pres">
      <dgm:prSet presAssocID="{662012A1-7A04-42CE-A4A2-4BE74AD2E249}" presName="composite" presStyleCnt="0"/>
      <dgm:spPr/>
    </dgm:pt>
    <dgm:pt modelId="{1B2EA81A-576D-4A6A-8AC5-05D5A02B00C7}" type="pres">
      <dgm:prSet presAssocID="{662012A1-7A04-42CE-A4A2-4BE74AD2E249}" presName="parentText" presStyleLbl="alignNode1" presStyleIdx="6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D3881C12-E7F8-4E24-B222-313A5B8B45F4}" type="pres">
      <dgm:prSet presAssocID="{662012A1-7A04-42CE-A4A2-4BE74AD2E249}" presName="descendantText" presStyleLbl="alignAcc1" presStyleIdx="6" presStyleCnt="8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5D85DEA1-AA7D-4618-A2CF-2D06317C9B60}" type="pres">
      <dgm:prSet presAssocID="{97A387D1-8147-40B2-8D87-740DD826BD10}" presName="sp" presStyleCnt="0"/>
      <dgm:spPr/>
    </dgm:pt>
    <dgm:pt modelId="{45F33B74-E53B-4CE6-B354-044EB04BED7E}" type="pres">
      <dgm:prSet presAssocID="{7A49E593-ADD0-4DC0-973F-CFC473DFDC85}" presName="composite" presStyleCnt="0"/>
      <dgm:spPr/>
    </dgm:pt>
    <dgm:pt modelId="{4878697A-9F5F-4FD6-B51A-9371F8FAD503}" type="pres">
      <dgm:prSet presAssocID="{7A49E593-ADD0-4DC0-973F-CFC473DFDC85}" presName="parentText" presStyleLbl="alignNode1" presStyleIdx="7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532594BF-D313-420B-93F5-90A485143CB4}" type="pres">
      <dgm:prSet presAssocID="{7A49E593-ADD0-4DC0-973F-CFC473DFDC85}" presName="descendantText" presStyleLbl="alignAcc1" presStyleIdx="7" presStyleCnt="8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A0F092C2-8DE8-4D49-A62E-56B3D071FB2E}" type="presOf" srcId="{4C2956BF-8EF1-422B-8DA5-39C79E846747}" destId="{7CA739E0-39D8-4D1B-9EA5-065665C61BAB}" srcOrd="0" destOrd="0" presId="urn:microsoft.com/office/officeart/2005/8/layout/chevron2"/>
    <dgm:cxn modelId="{BA514D48-0831-44B7-A464-F8586F37669D}" type="presOf" srcId="{B0EAB525-B674-44D1-853F-A8A73D783A8D}" destId="{5102DFEA-1497-4A13-9CF6-DD440E27D0B7}" srcOrd="0" destOrd="0" presId="urn:microsoft.com/office/officeart/2005/8/layout/chevron2"/>
    <dgm:cxn modelId="{27A1E33E-74EE-4E82-BA44-98F5F0A89196}" srcId="{8F5EF3F9-1B32-4BD2-9CE9-08853B30FA0B}" destId="{4C2956BF-8EF1-422B-8DA5-39C79E846747}" srcOrd="3" destOrd="0" parTransId="{2D65B35D-517D-422C-A9BE-B1D6D0EE06DF}" sibTransId="{2B34F5BD-3811-4760-B369-BF6F3B4C686B}"/>
    <dgm:cxn modelId="{84B01666-B24D-47E6-9011-E4FD1FF4D503}" srcId="{8EE7A7E3-7767-4680-84E6-6AF6CEA76C2A}" destId="{645A831B-508C-4CEF-AC67-48F1166137DA}" srcOrd="0" destOrd="0" parTransId="{D3EAF1BA-D8FD-477A-BD73-1CD6D693A58E}" sibTransId="{8848ED31-E928-44F1-83C5-A829BB50CC89}"/>
    <dgm:cxn modelId="{5D96B6B3-E25D-4A2F-8701-BA36BF05CF3C}" type="presOf" srcId="{6FF17877-2C2A-4803-9F02-FD237D12569C}" destId="{1D030570-0481-4C14-97E6-AE7D9A550D38}" srcOrd="0" destOrd="0" presId="urn:microsoft.com/office/officeart/2005/8/layout/chevron2"/>
    <dgm:cxn modelId="{952F45B8-FFDB-432B-9272-E94B2785E70F}" type="presOf" srcId="{0C691E0D-B452-4EE1-ACD0-22DF9FB1714B}" destId="{CF02EAB7-FB68-4203-9884-C22342E8E6F4}" srcOrd="0" destOrd="0" presId="urn:microsoft.com/office/officeart/2005/8/layout/chevron2"/>
    <dgm:cxn modelId="{2F70BC4E-EAE5-4C41-B25C-E9CD34698E3A}" type="presOf" srcId="{DFDC600A-80B2-40F4-9955-AB34BFE6C47B}" destId="{01A2F89C-B9C9-4FBE-BCC4-456306EBD200}" srcOrd="0" destOrd="0" presId="urn:microsoft.com/office/officeart/2005/8/layout/chevron2"/>
    <dgm:cxn modelId="{9C661C64-E6F8-4075-836A-9FF0990AACCB}" type="presOf" srcId="{662EDBE0-65C1-44F7-86EC-19B5E76AA378}" destId="{D9AF8458-9541-4E71-ACE7-0CDEA39E041F}" srcOrd="0" destOrd="0" presId="urn:microsoft.com/office/officeart/2005/8/layout/chevron2"/>
    <dgm:cxn modelId="{7E9727E8-2AB8-468C-8933-C78823743812}" type="presOf" srcId="{50EC3599-6E48-4B8C-99E1-7B7A91F3BC50}" destId="{D3881C12-E7F8-4E24-B222-313A5B8B45F4}" srcOrd="0" destOrd="0" presId="urn:microsoft.com/office/officeart/2005/8/layout/chevron2"/>
    <dgm:cxn modelId="{333B6968-EEF1-4C65-9251-C44F7C2B9EB8}" srcId="{8F5EF3F9-1B32-4BD2-9CE9-08853B30FA0B}" destId="{AAD45243-047D-486B-BDDB-2A53A6DE6388}" srcOrd="0" destOrd="0" parTransId="{BC193B44-7D3F-4DF8-9E26-EBC6EFCDC15B}" sibTransId="{05C8BB2D-EB2B-460A-A9E2-D9CA06ED2CB3}"/>
    <dgm:cxn modelId="{4F30B811-75FD-4892-A23C-13E775B115D2}" type="presOf" srcId="{AE06E5D8-0E34-43A2-8481-A4267EFB5082}" destId="{E623F172-DA92-4D7A-AA7A-01F53940C1A7}" srcOrd="0" destOrd="0" presId="urn:microsoft.com/office/officeart/2005/8/layout/chevron2"/>
    <dgm:cxn modelId="{59CA9F7C-ABAA-430C-B981-FEBD0EF44937}" srcId="{8F5EF3F9-1B32-4BD2-9CE9-08853B30FA0B}" destId="{B0EAB525-B674-44D1-853F-A8A73D783A8D}" srcOrd="5" destOrd="0" parTransId="{65FAB5F1-CFD1-4716-B11E-624421F891EB}" sibTransId="{8120DB5B-D274-470E-883E-539EAB57B770}"/>
    <dgm:cxn modelId="{01E50302-7B40-4B61-B835-8B6E24B6347A}" srcId="{2029140E-E862-4DE5-9DD0-3A84366D11B7}" destId="{D0F881D5-095B-4F05-9E51-0C1221AE3CE6}" srcOrd="0" destOrd="0" parTransId="{AF8A722F-DE3C-4252-BF96-22EE0FBC02B5}" sibTransId="{0710AFE7-1654-497B-9929-B80BA308A170}"/>
    <dgm:cxn modelId="{5955A97A-58C1-48E3-B1EF-A5A78EA8264C}" type="presOf" srcId="{8EE7A7E3-7767-4680-84E6-6AF6CEA76C2A}" destId="{45AB5E73-2EB5-4925-B982-5E67DEE8FBAC}" srcOrd="0" destOrd="0" presId="urn:microsoft.com/office/officeart/2005/8/layout/chevron2"/>
    <dgm:cxn modelId="{5FE4C15A-7CFF-46B1-9470-09B75EEEACD8}" type="presOf" srcId="{8F5EF3F9-1B32-4BD2-9CE9-08853B30FA0B}" destId="{D2F2FB33-72F1-40F5-93A3-3C9040FDC4E0}" srcOrd="0" destOrd="0" presId="urn:microsoft.com/office/officeart/2005/8/layout/chevron2"/>
    <dgm:cxn modelId="{CE0D6C52-8582-485E-87BE-78EC66DD0379}" srcId="{7A49E593-ADD0-4DC0-973F-CFC473DFDC85}" destId="{1A7195B9-BA23-4783-AFE7-6B9EED6D0EAC}" srcOrd="0" destOrd="0" parTransId="{E51E29D9-E974-47D1-B5E7-2ECD7D4F4FEE}" sibTransId="{22952ABA-414A-4B69-A93E-71A140115130}"/>
    <dgm:cxn modelId="{F10A36AB-D9A1-4CC1-A858-BBB08262599B}" srcId="{AAD45243-047D-486B-BDDB-2A53A6DE6388}" destId="{6FF17877-2C2A-4803-9F02-FD237D12569C}" srcOrd="0" destOrd="0" parTransId="{09C5541C-7573-4C60-B761-DEC565C83E8C}" sibTransId="{129EA97B-D66D-47B1-B212-AFE895FEB7C7}"/>
    <dgm:cxn modelId="{6D5B09DD-F59E-4E10-927D-71DDB8577DCA}" srcId="{0C691E0D-B452-4EE1-ACD0-22DF9FB1714B}" destId="{DFDC600A-80B2-40F4-9955-AB34BFE6C47B}" srcOrd="0" destOrd="0" parTransId="{0F627852-0077-40D2-B551-663DCB33A812}" sibTransId="{17DAF8DD-D2CE-46C8-8064-B18DB0D9247C}"/>
    <dgm:cxn modelId="{ADA60512-3385-4A98-A89C-E7695C57F4E9}" srcId="{8F5EF3F9-1B32-4BD2-9CE9-08853B30FA0B}" destId="{8EE7A7E3-7767-4680-84E6-6AF6CEA76C2A}" srcOrd="2" destOrd="0" parTransId="{68F4F372-6C2B-40E5-818C-078D96A74D5F}" sibTransId="{8CE27E99-5A7B-457F-8F2C-F2BBAE378EEC}"/>
    <dgm:cxn modelId="{C564D9DA-52EA-405D-8CFF-956945949A4B}" srcId="{662012A1-7A04-42CE-A4A2-4BE74AD2E249}" destId="{50EC3599-6E48-4B8C-99E1-7B7A91F3BC50}" srcOrd="0" destOrd="0" parTransId="{5154B882-E0E9-41D8-BFA4-C2D754AD73CB}" sibTransId="{08DCB290-B39D-4316-BBBC-7B26483FAFBA}"/>
    <dgm:cxn modelId="{0C4676AD-ABEE-4F42-A37B-D8C7424D2092}" srcId="{4C2956BF-8EF1-422B-8DA5-39C79E846747}" destId="{662EDBE0-65C1-44F7-86EC-19B5E76AA378}" srcOrd="0" destOrd="0" parTransId="{5C276829-00AF-4540-A7F6-BCF903448AE7}" sibTransId="{125D35D9-8920-49F5-B5B8-66C6467A5046}"/>
    <dgm:cxn modelId="{8DA3D763-F8FC-4C1B-B29C-08C25E7D4C47}" type="presOf" srcId="{645A831B-508C-4CEF-AC67-48F1166137DA}" destId="{F2BCAE6B-A516-4249-8CDF-7AF25DF9BCC6}" srcOrd="0" destOrd="0" presId="urn:microsoft.com/office/officeart/2005/8/layout/chevron2"/>
    <dgm:cxn modelId="{E769DEDC-4011-4DF0-9848-F3C6F281BA24}" type="presOf" srcId="{AAD45243-047D-486B-BDDB-2A53A6DE6388}" destId="{9B8D32B8-2679-4B07-B892-F603AA0759A2}" srcOrd="0" destOrd="0" presId="urn:microsoft.com/office/officeart/2005/8/layout/chevron2"/>
    <dgm:cxn modelId="{0F02B9ED-306A-4311-8411-D76E2ED98011}" srcId="{B0EAB525-B674-44D1-853F-A8A73D783A8D}" destId="{AE06E5D8-0E34-43A2-8481-A4267EFB5082}" srcOrd="0" destOrd="0" parTransId="{F6B04462-D946-43C5-A304-23FC6703FD42}" sibTransId="{107D738A-0112-4F72-87E3-789B531340BC}"/>
    <dgm:cxn modelId="{6CDF49CD-6251-4F84-B11E-D29E52E0597C}" type="presOf" srcId="{D0F881D5-095B-4F05-9E51-0C1221AE3CE6}" destId="{DE306F02-E4FD-40FF-A503-87988066767C}" srcOrd="0" destOrd="0" presId="urn:microsoft.com/office/officeart/2005/8/layout/chevron2"/>
    <dgm:cxn modelId="{2D4FA0C4-6569-4A65-8883-DEBEBB976235}" srcId="{8F5EF3F9-1B32-4BD2-9CE9-08853B30FA0B}" destId="{0C691E0D-B452-4EE1-ACD0-22DF9FB1714B}" srcOrd="4" destOrd="0" parTransId="{3C4393F5-AC72-4E04-99DF-A2CE21BB7313}" sibTransId="{CA181C5A-CBD4-4716-9163-FF9F76CCA92E}"/>
    <dgm:cxn modelId="{A154083D-2163-4A69-A428-DE8C5C6D2326}" type="presOf" srcId="{2029140E-E862-4DE5-9DD0-3A84366D11B7}" destId="{47BEE5A8-3BB7-4AC1-A7AA-B14889EE58FA}" srcOrd="0" destOrd="0" presId="urn:microsoft.com/office/officeart/2005/8/layout/chevron2"/>
    <dgm:cxn modelId="{6EF3944A-CE2F-4494-BEE7-7514A4E63F67}" srcId="{8F5EF3F9-1B32-4BD2-9CE9-08853B30FA0B}" destId="{662012A1-7A04-42CE-A4A2-4BE74AD2E249}" srcOrd="6" destOrd="0" parTransId="{E901D4EB-3917-4629-BD20-B7FFFDE53B1C}" sibTransId="{97A387D1-8147-40B2-8D87-740DD826BD10}"/>
    <dgm:cxn modelId="{912F7260-2DB4-443E-B881-92AEBC1009CB}" type="presOf" srcId="{1A7195B9-BA23-4783-AFE7-6B9EED6D0EAC}" destId="{532594BF-D313-420B-93F5-90A485143CB4}" srcOrd="0" destOrd="0" presId="urn:microsoft.com/office/officeart/2005/8/layout/chevron2"/>
    <dgm:cxn modelId="{9FD7E249-DA55-48B1-AEC4-046E07D74E83}" type="presOf" srcId="{662012A1-7A04-42CE-A4A2-4BE74AD2E249}" destId="{1B2EA81A-576D-4A6A-8AC5-05D5A02B00C7}" srcOrd="0" destOrd="0" presId="urn:microsoft.com/office/officeart/2005/8/layout/chevron2"/>
    <dgm:cxn modelId="{70252CE7-D68A-4CA6-9949-56E5CC33AC7D}" srcId="{8F5EF3F9-1B32-4BD2-9CE9-08853B30FA0B}" destId="{2029140E-E862-4DE5-9DD0-3A84366D11B7}" srcOrd="1" destOrd="0" parTransId="{4018774D-6628-49E6-931F-E5826B80CFF4}" sibTransId="{DD506AF5-38A4-40E1-B04D-FC3D032F316E}"/>
    <dgm:cxn modelId="{D6282122-9200-47FC-845C-18A7FEC913C9}" srcId="{8F5EF3F9-1B32-4BD2-9CE9-08853B30FA0B}" destId="{7A49E593-ADD0-4DC0-973F-CFC473DFDC85}" srcOrd="7" destOrd="0" parTransId="{743FF9AC-35F0-4F5A-A3D8-5BB28962A721}" sibTransId="{F5997FC6-CCA4-4F46-A848-7B21FAC26D72}"/>
    <dgm:cxn modelId="{F00AAA6E-D4C5-4188-B668-B58BBF82EEC8}" type="presOf" srcId="{7A49E593-ADD0-4DC0-973F-CFC473DFDC85}" destId="{4878697A-9F5F-4FD6-B51A-9371F8FAD503}" srcOrd="0" destOrd="0" presId="urn:microsoft.com/office/officeart/2005/8/layout/chevron2"/>
    <dgm:cxn modelId="{E012EDBF-1067-40A4-AE9C-DA5882E9F87E}" type="presParOf" srcId="{D2F2FB33-72F1-40F5-93A3-3C9040FDC4E0}" destId="{AA50BC69-E76A-4544-943E-9E3A096ED5BF}" srcOrd="0" destOrd="0" presId="urn:microsoft.com/office/officeart/2005/8/layout/chevron2"/>
    <dgm:cxn modelId="{05423EA0-19A3-4AAD-8258-10F7B8DB2F3C}" type="presParOf" srcId="{AA50BC69-E76A-4544-943E-9E3A096ED5BF}" destId="{9B8D32B8-2679-4B07-B892-F603AA0759A2}" srcOrd="0" destOrd="0" presId="urn:microsoft.com/office/officeart/2005/8/layout/chevron2"/>
    <dgm:cxn modelId="{A872A5BD-D422-474B-B259-D645C25DC645}" type="presParOf" srcId="{AA50BC69-E76A-4544-943E-9E3A096ED5BF}" destId="{1D030570-0481-4C14-97E6-AE7D9A550D38}" srcOrd="1" destOrd="0" presId="urn:microsoft.com/office/officeart/2005/8/layout/chevron2"/>
    <dgm:cxn modelId="{EBC784A6-F24F-40C2-9B8A-E7B7FBB2AF03}" type="presParOf" srcId="{D2F2FB33-72F1-40F5-93A3-3C9040FDC4E0}" destId="{CCE97EEC-AE67-41B4-86B1-CF45982B603E}" srcOrd="1" destOrd="0" presId="urn:microsoft.com/office/officeart/2005/8/layout/chevron2"/>
    <dgm:cxn modelId="{AC8BBA62-9A3F-4957-A815-B4A3B181EE26}" type="presParOf" srcId="{D2F2FB33-72F1-40F5-93A3-3C9040FDC4E0}" destId="{116A1215-2C94-471C-B974-9015D5FC3CB7}" srcOrd="2" destOrd="0" presId="urn:microsoft.com/office/officeart/2005/8/layout/chevron2"/>
    <dgm:cxn modelId="{57EE8AF3-C38B-4FEF-B988-5D0508159D6B}" type="presParOf" srcId="{116A1215-2C94-471C-B974-9015D5FC3CB7}" destId="{47BEE5A8-3BB7-4AC1-A7AA-B14889EE58FA}" srcOrd="0" destOrd="0" presId="urn:microsoft.com/office/officeart/2005/8/layout/chevron2"/>
    <dgm:cxn modelId="{6AA10A0B-A0F8-4DD8-8307-2A7EE711D329}" type="presParOf" srcId="{116A1215-2C94-471C-B974-9015D5FC3CB7}" destId="{DE306F02-E4FD-40FF-A503-87988066767C}" srcOrd="1" destOrd="0" presId="urn:microsoft.com/office/officeart/2005/8/layout/chevron2"/>
    <dgm:cxn modelId="{E2AAFD85-ED92-43A5-B53B-6547044C5518}" type="presParOf" srcId="{D2F2FB33-72F1-40F5-93A3-3C9040FDC4E0}" destId="{263690CE-C552-4E8A-9E64-81CAD24827F1}" srcOrd="3" destOrd="0" presId="urn:microsoft.com/office/officeart/2005/8/layout/chevron2"/>
    <dgm:cxn modelId="{40149F3B-BC0C-4471-95B1-EE9068AB5EF7}" type="presParOf" srcId="{D2F2FB33-72F1-40F5-93A3-3C9040FDC4E0}" destId="{AC4D27F3-9E8A-49E1-A511-9F1857E579F8}" srcOrd="4" destOrd="0" presId="urn:microsoft.com/office/officeart/2005/8/layout/chevron2"/>
    <dgm:cxn modelId="{F9F91A9E-7CB6-4A62-B0CC-1B9AE627A272}" type="presParOf" srcId="{AC4D27F3-9E8A-49E1-A511-9F1857E579F8}" destId="{45AB5E73-2EB5-4925-B982-5E67DEE8FBAC}" srcOrd="0" destOrd="0" presId="urn:microsoft.com/office/officeart/2005/8/layout/chevron2"/>
    <dgm:cxn modelId="{EF9E06D9-C00F-4A38-8BB8-B11E247E8613}" type="presParOf" srcId="{AC4D27F3-9E8A-49E1-A511-9F1857E579F8}" destId="{F2BCAE6B-A516-4249-8CDF-7AF25DF9BCC6}" srcOrd="1" destOrd="0" presId="urn:microsoft.com/office/officeart/2005/8/layout/chevron2"/>
    <dgm:cxn modelId="{1F705507-6947-4250-97A2-4F0A19F13907}" type="presParOf" srcId="{D2F2FB33-72F1-40F5-93A3-3C9040FDC4E0}" destId="{F05FEB36-41C0-4CF5-808B-C992CD188897}" srcOrd="5" destOrd="0" presId="urn:microsoft.com/office/officeart/2005/8/layout/chevron2"/>
    <dgm:cxn modelId="{78D68AAB-C345-46B2-9969-D85EB89158E6}" type="presParOf" srcId="{D2F2FB33-72F1-40F5-93A3-3C9040FDC4E0}" destId="{645110B7-163D-4E1A-849C-CD14298202CB}" srcOrd="6" destOrd="0" presId="urn:microsoft.com/office/officeart/2005/8/layout/chevron2"/>
    <dgm:cxn modelId="{4F29E988-882B-4728-BD16-E26AC9700F7B}" type="presParOf" srcId="{645110B7-163D-4E1A-849C-CD14298202CB}" destId="{7CA739E0-39D8-4D1B-9EA5-065665C61BAB}" srcOrd="0" destOrd="0" presId="urn:microsoft.com/office/officeart/2005/8/layout/chevron2"/>
    <dgm:cxn modelId="{032B509E-5957-4FBB-A4B7-4FD0424DB64F}" type="presParOf" srcId="{645110B7-163D-4E1A-849C-CD14298202CB}" destId="{D9AF8458-9541-4E71-ACE7-0CDEA39E041F}" srcOrd="1" destOrd="0" presId="urn:microsoft.com/office/officeart/2005/8/layout/chevron2"/>
    <dgm:cxn modelId="{47C344CD-E695-4D2C-A67A-9AC755DD67DA}" type="presParOf" srcId="{D2F2FB33-72F1-40F5-93A3-3C9040FDC4E0}" destId="{7184CD44-BA56-425B-9CF7-355B47D3DD1A}" srcOrd="7" destOrd="0" presId="urn:microsoft.com/office/officeart/2005/8/layout/chevron2"/>
    <dgm:cxn modelId="{6BDF0146-561B-41A7-8C1E-5479553DA03E}" type="presParOf" srcId="{D2F2FB33-72F1-40F5-93A3-3C9040FDC4E0}" destId="{92D91BC4-0B57-4844-B871-C3B0C05F794F}" srcOrd="8" destOrd="0" presId="urn:microsoft.com/office/officeart/2005/8/layout/chevron2"/>
    <dgm:cxn modelId="{3FD95CA5-9AA6-4AF7-89FC-1B312691A0D6}" type="presParOf" srcId="{92D91BC4-0B57-4844-B871-C3B0C05F794F}" destId="{CF02EAB7-FB68-4203-9884-C22342E8E6F4}" srcOrd="0" destOrd="0" presId="urn:microsoft.com/office/officeart/2005/8/layout/chevron2"/>
    <dgm:cxn modelId="{7E888977-37F8-410E-8474-C748D7119F2B}" type="presParOf" srcId="{92D91BC4-0B57-4844-B871-C3B0C05F794F}" destId="{01A2F89C-B9C9-4FBE-BCC4-456306EBD200}" srcOrd="1" destOrd="0" presId="urn:microsoft.com/office/officeart/2005/8/layout/chevron2"/>
    <dgm:cxn modelId="{F670C8D5-1894-4C9C-A7E6-6CF57834368D}" type="presParOf" srcId="{D2F2FB33-72F1-40F5-93A3-3C9040FDC4E0}" destId="{B676D8DA-2FAA-43B9-B688-117E6D0F2B50}" srcOrd="9" destOrd="0" presId="urn:microsoft.com/office/officeart/2005/8/layout/chevron2"/>
    <dgm:cxn modelId="{35A40E55-66F9-437B-9C97-239AAF3344CE}" type="presParOf" srcId="{D2F2FB33-72F1-40F5-93A3-3C9040FDC4E0}" destId="{25E5C656-88A3-48DD-95F4-3CF8ABFC0F80}" srcOrd="10" destOrd="0" presId="urn:microsoft.com/office/officeart/2005/8/layout/chevron2"/>
    <dgm:cxn modelId="{6B72FACD-8077-4188-8C49-FD3CB697CEE3}" type="presParOf" srcId="{25E5C656-88A3-48DD-95F4-3CF8ABFC0F80}" destId="{5102DFEA-1497-4A13-9CF6-DD440E27D0B7}" srcOrd="0" destOrd="0" presId="urn:microsoft.com/office/officeart/2005/8/layout/chevron2"/>
    <dgm:cxn modelId="{6EF16C0F-1AAB-4F3A-AAC8-679277F14833}" type="presParOf" srcId="{25E5C656-88A3-48DD-95F4-3CF8ABFC0F80}" destId="{E623F172-DA92-4D7A-AA7A-01F53940C1A7}" srcOrd="1" destOrd="0" presId="urn:microsoft.com/office/officeart/2005/8/layout/chevron2"/>
    <dgm:cxn modelId="{B60A96DC-69A0-41FC-8FEB-F6AFE561750C}" type="presParOf" srcId="{D2F2FB33-72F1-40F5-93A3-3C9040FDC4E0}" destId="{2E037BEF-39A3-4D61-8047-23F2A9D3A886}" srcOrd="11" destOrd="0" presId="urn:microsoft.com/office/officeart/2005/8/layout/chevron2"/>
    <dgm:cxn modelId="{AC8CB181-4CA7-4766-A9A3-03A25E2E6DD4}" type="presParOf" srcId="{D2F2FB33-72F1-40F5-93A3-3C9040FDC4E0}" destId="{16880E80-A334-4A41-B469-C5AE5FAB5367}" srcOrd="12" destOrd="0" presId="urn:microsoft.com/office/officeart/2005/8/layout/chevron2"/>
    <dgm:cxn modelId="{104780C9-C8DF-4379-B826-80EC8A3B3D25}" type="presParOf" srcId="{16880E80-A334-4A41-B469-C5AE5FAB5367}" destId="{1B2EA81A-576D-4A6A-8AC5-05D5A02B00C7}" srcOrd="0" destOrd="0" presId="urn:microsoft.com/office/officeart/2005/8/layout/chevron2"/>
    <dgm:cxn modelId="{9A01165C-9F12-4C20-8282-38E958298034}" type="presParOf" srcId="{16880E80-A334-4A41-B469-C5AE5FAB5367}" destId="{D3881C12-E7F8-4E24-B222-313A5B8B45F4}" srcOrd="1" destOrd="0" presId="urn:microsoft.com/office/officeart/2005/8/layout/chevron2"/>
    <dgm:cxn modelId="{EA3CB124-D255-422F-9FB1-CDBB84D99D14}" type="presParOf" srcId="{D2F2FB33-72F1-40F5-93A3-3C9040FDC4E0}" destId="{5D85DEA1-AA7D-4618-A2CF-2D06317C9B60}" srcOrd="13" destOrd="0" presId="urn:microsoft.com/office/officeart/2005/8/layout/chevron2"/>
    <dgm:cxn modelId="{511A7C13-39A1-43F6-A64B-F68699EEC71B}" type="presParOf" srcId="{D2F2FB33-72F1-40F5-93A3-3C9040FDC4E0}" destId="{45F33B74-E53B-4CE6-B354-044EB04BED7E}" srcOrd="14" destOrd="0" presId="urn:microsoft.com/office/officeart/2005/8/layout/chevron2"/>
    <dgm:cxn modelId="{DA177612-1821-4ABC-A7FF-B8D041FCB8BB}" type="presParOf" srcId="{45F33B74-E53B-4CE6-B354-044EB04BED7E}" destId="{4878697A-9F5F-4FD6-B51A-9371F8FAD503}" srcOrd="0" destOrd="0" presId="urn:microsoft.com/office/officeart/2005/8/layout/chevron2"/>
    <dgm:cxn modelId="{4ED2AD95-5745-466D-902B-BD6C65EA90E8}" type="presParOf" srcId="{45F33B74-E53B-4CE6-B354-044EB04BED7E}" destId="{532594BF-D313-420B-93F5-90A485143CB4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8F5EF3F9-1B32-4BD2-9CE9-08853B30FA0B}" type="doc">
      <dgm:prSet loTypeId="urn:microsoft.com/office/officeart/2005/8/layout/chevron2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pt-BR"/>
        </a:p>
      </dgm:t>
    </dgm:pt>
    <dgm:pt modelId="{AAD45243-047D-486B-BDDB-2A53A6DE6388}">
      <dgm:prSet phldrT="[Texto]"/>
      <dgm:spPr/>
      <dgm:t>
        <a:bodyPr/>
        <a:lstStyle/>
        <a:p>
          <a:r>
            <a:rPr lang="pt-BR" dirty="0" smtClean="0"/>
            <a:t>1ª FASE</a:t>
          </a:r>
          <a:endParaRPr lang="pt-BR" dirty="0"/>
        </a:p>
      </dgm:t>
    </dgm:pt>
    <dgm:pt modelId="{BC193B44-7D3F-4DF8-9E26-EBC6EFCDC15B}" type="parTrans" cxnId="{333B6968-EEF1-4C65-9251-C44F7C2B9EB8}">
      <dgm:prSet/>
      <dgm:spPr/>
      <dgm:t>
        <a:bodyPr/>
        <a:lstStyle/>
        <a:p>
          <a:endParaRPr lang="pt-BR"/>
        </a:p>
      </dgm:t>
    </dgm:pt>
    <dgm:pt modelId="{05C8BB2D-EB2B-460A-A9E2-D9CA06ED2CB3}" type="sibTrans" cxnId="{333B6968-EEF1-4C65-9251-C44F7C2B9EB8}">
      <dgm:prSet/>
      <dgm:spPr/>
      <dgm:t>
        <a:bodyPr/>
        <a:lstStyle/>
        <a:p>
          <a:endParaRPr lang="pt-BR"/>
        </a:p>
      </dgm:t>
    </dgm:pt>
    <dgm:pt modelId="{6FF17877-2C2A-4803-9F02-FD237D12569C}">
      <dgm:prSet phldrT="[Texto]"/>
      <dgm:spPr/>
      <dgm:t>
        <a:bodyPr/>
        <a:lstStyle/>
        <a:p>
          <a:r>
            <a:rPr lang="pt-BR" dirty="0" smtClean="0"/>
            <a:t>EXPEDIENTE INICIAL</a:t>
          </a:r>
          <a:endParaRPr lang="pt-BR" dirty="0"/>
        </a:p>
      </dgm:t>
    </dgm:pt>
    <dgm:pt modelId="{09C5541C-7573-4C60-B761-DEC565C83E8C}" type="parTrans" cxnId="{F10A36AB-D9A1-4CC1-A858-BBB08262599B}">
      <dgm:prSet/>
      <dgm:spPr/>
      <dgm:t>
        <a:bodyPr/>
        <a:lstStyle/>
        <a:p>
          <a:endParaRPr lang="pt-BR"/>
        </a:p>
      </dgm:t>
    </dgm:pt>
    <dgm:pt modelId="{129EA97B-D66D-47B1-B212-AFE895FEB7C7}" type="sibTrans" cxnId="{F10A36AB-D9A1-4CC1-A858-BBB08262599B}">
      <dgm:prSet/>
      <dgm:spPr/>
      <dgm:t>
        <a:bodyPr/>
        <a:lstStyle/>
        <a:p>
          <a:endParaRPr lang="pt-BR"/>
        </a:p>
      </dgm:t>
    </dgm:pt>
    <dgm:pt modelId="{2029140E-E862-4DE5-9DD0-3A84366D11B7}">
      <dgm:prSet phldrT="[Texto]"/>
      <dgm:spPr/>
      <dgm:t>
        <a:bodyPr/>
        <a:lstStyle/>
        <a:p>
          <a:r>
            <a:rPr lang="pt-BR" dirty="0" smtClean="0"/>
            <a:t>2ª FASE</a:t>
          </a:r>
          <a:endParaRPr lang="pt-BR" dirty="0"/>
        </a:p>
      </dgm:t>
    </dgm:pt>
    <dgm:pt modelId="{4018774D-6628-49E6-931F-E5826B80CFF4}" type="parTrans" cxnId="{70252CE7-D68A-4CA6-9949-56E5CC33AC7D}">
      <dgm:prSet/>
      <dgm:spPr/>
      <dgm:t>
        <a:bodyPr/>
        <a:lstStyle/>
        <a:p>
          <a:endParaRPr lang="pt-BR"/>
        </a:p>
      </dgm:t>
    </dgm:pt>
    <dgm:pt modelId="{DD506AF5-38A4-40E1-B04D-FC3D032F316E}" type="sibTrans" cxnId="{70252CE7-D68A-4CA6-9949-56E5CC33AC7D}">
      <dgm:prSet/>
      <dgm:spPr/>
      <dgm:t>
        <a:bodyPr/>
        <a:lstStyle/>
        <a:p>
          <a:endParaRPr lang="pt-BR"/>
        </a:p>
      </dgm:t>
    </dgm:pt>
    <dgm:pt modelId="{D0F881D5-095B-4F05-9E51-0C1221AE3CE6}">
      <dgm:prSet phldrT="[Texto]"/>
      <dgm:spPr/>
      <dgm:t>
        <a:bodyPr/>
        <a:lstStyle/>
        <a:p>
          <a:r>
            <a:rPr lang="pt-BR" dirty="0" smtClean="0"/>
            <a:t>PEQUENO EXPEDIENTE</a:t>
          </a:r>
          <a:endParaRPr lang="pt-BR" dirty="0"/>
        </a:p>
      </dgm:t>
    </dgm:pt>
    <dgm:pt modelId="{AF8A722F-DE3C-4252-BF96-22EE0FBC02B5}" type="parTrans" cxnId="{01E50302-7B40-4B61-B835-8B6E24B6347A}">
      <dgm:prSet/>
      <dgm:spPr/>
      <dgm:t>
        <a:bodyPr/>
        <a:lstStyle/>
        <a:p>
          <a:endParaRPr lang="pt-BR"/>
        </a:p>
      </dgm:t>
    </dgm:pt>
    <dgm:pt modelId="{0710AFE7-1654-497B-9929-B80BA308A170}" type="sibTrans" cxnId="{01E50302-7B40-4B61-B835-8B6E24B6347A}">
      <dgm:prSet/>
      <dgm:spPr/>
      <dgm:t>
        <a:bodyPr/>
        <a:lstStyle/>
        <a:p>
          <a:endParaRPr lang="pt-BR"/>
        </a:p>
      </dgm:t>
    </dgm:pt>
    <dgm:pt modelId="{645A831B-508C-4CEF-AC67-48F1166137DA}">
      <dgm:prSet phldrT="[Texto]"/>
      <dgm:spPr/>
      <dgm:t>
        <a:bodyPr/>
        <a:lstStyle/>
        <a:p>
          <a:r>
            <a:rPr lang="pt-BR" dirty="0" smtClean="0"/>
            <a:t>PROLONGAMENTO DE EXPEDIENTE</a:t>
          </a:r>
          <a:endParaRPr lang="pt-BR" dirty="0"/>
        </a:p>
      </dgm:t>
    </dgm:pt>
    <dgm:pt modelId="{D3EAF1BA-D8FD-477A-BD73-1CD6D693A58E}" type="parTrans" cxnId="{84B01666-B24D-47E6-9011-E4FD1FF4D503}">
      <dgm:prSet/>
      <dgm:spPr/>
      <dgm:t>
        <a:bodyPr/>
        <a:lstStyle/>
        <a:p>
          <a:endParaRPr lang="pt-BR"/>
        </a:p>
      </dgm:t>
    </dgm:pt>
    <dgm:pt modelId="{8848ED31-E928-44F1-83C5-A829BB50CC89}" type="sibTrans" cxnId="{84B01666-B24D-47E6-9011-E4FD1FF4D503}">
      <dgm:prSet/>
      <dgm:spPr/>
      <dgm:t>
        <a:bodyPr/>
        <a:lstStyle/>
        <a:p>
          <a:endParaRPr lang="pt-BR"/>
        </a:p>
      </dgm:t>
    </dgm:pt>
    <dgm:pt modelId="{4C2956BF-8EF1-422B-8DA5-39C79E846747}">
      <dgm:prSet/>
      <dgm:spPr/>
      <dgm:t>
        <a:bodyPr/>
        <a:lstStyle/>
        <a:p>
          <a:r>
            <a:rPr lang="pt-BR" dirty="0" smtClean="0"/>
            <a:t>4ª FASE</a:t>
          </a:r>
          <a:endParaRPr lang="pt-BR" dirty="0"/>
        </a:p>
      </dgm:t>
    </dgm:pt>
    <dgm:pt modelId="{2D65B35D-517D-422C-A9BE-B1D6D0EE06DF}" type="parTrans" cxnId="{27A1E33E-74EE-4E82-BA44-98F5F0A89196}">
      <dgm:prSet/>
      <dgm:spPr/>
      <dgm:t>
        <a:bodyPr/>
        <a:lstStyle/>
        <a:p>
          <a:endParaRPr lang="pt-BR"/>
        </a:p>
      </dgm:t>
    </dgm:pt>
    <dgm:pt modelId="{2B34F5BD-3811-4760-B369-BF6F3B4C686B}" type="sibTrans" cxnId="{27A1E33E-74EE-4E82-BA44-98F5F0A89196}">
      <dgm:prSet/>
      <dgm:spPr/>
      <dgm:t>
        <a:bodyPr/>
        <a:lstStyle/>
        <a:p>
          <a:endParaRPr lang="pt-BR"/>
        </a:p>
      </dgm:t>
    </dgm:pt>
    <dgm:pt modelId="{662EDBE0-65C1-44F7-86EC-19B5E76AA378}">
      <dgm:prSet/>
      <dgm:spPr/>
      <dgm:t>
        <a:bodyPr/>
        <a:lstStyle/>
        <a:p>
          <a:r>
            <a:rPr lang="pt-BR" dirty="0" smtClean="0"/>
            <a:t>ORDEM DO DIA</a:t>
          </a:r>
          <a:endParaRPr lang="pt-BR" dirty="0"/>
        </a:p>
      </dgm:t>
    </dgm:pt>
    <dgm:pt modelId="{5C276829-00AF-4540-A7F6-BCF903448AE7}" type="parTrans" cxnId="{0C4676AD-ABEE-4F42-A37B-D8C7424D2092}">
      <dgm:prSet/>
      <dgm:spPr/>
      <dgm:t>
        <a:bodyPr/>
        <a:lstStyle/>
        <a:p>
          <a:endParaRPr lang="pt-BR"/>
        </a:p>
      </dgm:t>
    </dgm:pt>
    <dgm:pt modelId="{125D35D9-8920-49F5-B5B8-66C6467A5046}" type="sibTrans" cxnId="{0C4676AD-ABEE-4F42-A37B-D8C7424D2092}">
      <dgm:prSet/>
      <dgm:spPr/>
      <dgm:t>
        <a:bodyPr/>
        <a:lstStyle/>
        <a:p>
          <a:endParaRPr lang="pt-BR"/>
        </a:p>
      </dgm:t>
    </dgm:pt>
    <dgm:pt modelId="{0C691E0D-B452-4EE1-ACD0-22DF9FB1714B}">
      <dgm:prSet/>
      <dgm:spPr/>
      <dgm:t>
        <a:bodyPr/>
        <a:lstStyle/>
        <a:p>
          <a:r>
            <a:rPr lang="pt-BR" dirty="0" smtClean="0"/>
            <a:t>5ª FASE</a:t>
          </a:r>
          <a:endParaRPr lang="pt-BR" dirty="0"/>
        </a:p>
      </dgm:t>
    </dgm:pt>
    <dgm:pt modelId="{3C4393F5-AC72-4E04-99DF-A2CE21BB7313}" type="parTrans" cxnId="{2D4FA0C4-6569-4A65-8883-DEBEBB976235}">
      <dgm:prSet/>
      <dgm:spPr/>
      <dgm:t>
        <a:bodyPr/>
        <a:lstStyle/>
        <a:p>
          <a:endParaRPr lang="pt-BR"/>
        </a:p>
      </dgm:t>
    </dgm:pt>
    <dgm:pt modelId="{CA181C5A-CBD4-4716-9163-FF9F76CCA92E}" type="sibTrans" cxnId="{2D4FA0C4-6569-4A65-8883-DEBEBB976235}">
      <dgm:prSet/>
      <dgm:spPr/>
      <dgm:t>
        <a:bodyPr/>
        <a:lstStyle/>
        <a:p>
          <a:endParaRPr lang="pt-BR"/>
        </a:p>
      </dgm:t>
    </dgm:pt>
    <dgm:pt modelId="{DFDC600A-80B2-40F4-9955-AB34BFE6C47B}">
      <dgm:prSet/>
      <dgm:spPr/>
      <dgm:t>
        <a:bodyPr/>
        <a:lstStyle/>
        <a:p>
          <a:r>
            <a:rPr lang="pt-BR" dirty="0" smtClean="0"/>
            <a:t>PROLONGAMENTO DA ORDEM DO DIA</a:t>
          </a:r>
          <a:endParaRPr lang="pt-BR" dirty="0"/>
        </a:p>
      </dgm:t>
    </dgm:pt>
    <dgm:pt modelId="{0F627852-0077-40D2-B551-663DCB33A812}" type="parTrans" cxnId="{6D5B09DD-F59E-4E10-927D-71DDB8577DCA}">
      <dgm:prSet/>
      <dgm:spPr/>
      <dgm:t>
        <a:bodyPr/>
        <a:lstStyle/>
        <a:p>
          <a:endParaRPr lang="pt-BR"/>
        </a:p>
      </dgm:t>
    </dgm:pt>
    <dgm:pt modelId="{17DAF8DD-D2CE-46C8-8064-B18DB0D9247C}" type="sibTrans" cxnId="{6D5B09DD-F59E-4E10-927D-71DDB8577DCA}">
      <dgm:prSet/>
      <dgm:spPr/>
      <dgm:t>
        <a:bodyPr/>
        <a:lstStyle/>
        <a:p>
          <a:endParaRPr lang="pt-BR"/>
        </a:p>
      </dgm:t>
    </dgm:pt>
    <dgm:pt modelId="{662012A1-7A04-42CE-A4A2-4BE74AD2E249}">
      <dgm:prSet/>
      <dgm:spPr/>
      <dgm:t>
        <a:bodyPr/>
        <a:lstStyle/>
        <a:p>
          <a:r>
            <a:rPr lang="pt-BR" dirty="0" smtClean="0"/>
            <a:t>7ª FASE</a:t>
          </a:r>
          <a:endParaRPr lang="pt-BR" dirty="0"/>
        </a:p>
      </dgm:t>
    </dgm:pt>
    <dgm:pt modelId="{E901D4EB-3917-4629-BD20-B7FFFDE53B1C}" type="parTrans" cxnId="{6EF3944A-CE2F-4494-BEE7-7514A4E63F67}">
      <dgm:prSet/>
      <dgm:spPr/>
      <dgm:t>
        <a:bodyPr/>
        <a:lstStyle/>
        <a:p>
          <a:endParaRPr lang="pt-BR"/>
        </a:p>
      </dgm:t>
    </dgm:pt>
    <dgm:pt modelId="{97A387D1-8147-40B2-8D87-740DD826BD10}" type="sibTrans" cxnId="{6EF3944A-CE2F-4494-BEE7-7514A4E63F67}">
      <dgm:prSet/>
      <dgm:spPr/>
      <dgm:t>
        <a:bodyPr/>
        <a:lstStyle/>
        <a:p>
          <a:endParaRPr lang="pt-BR"/>
        </a:p>
      </dgm:t>
    </dgm:pt>
    <dgm:pt modelId="{50EC3599-6E48-4B8C-99E1-7B7A91F3BC50}">
      <dgm:prSet/>
      <dgm:spPr/>
      <dgm:t>
        <a:bodyPr/>
        <a:lstStyle/>
        <a:p>
          <a:r>
            <a:rPr lang="pt-BR" dirty="0" smtClean="0"/>
            <a:t>TEMPO DE LIDERANÇA </a:t>
          </a:r>
          <a:endParaRPr lang="pt-BR" dirty="0"/>
        </a:p>
      </dgm:t>
    </dgm:pt>
    <dgm:pt modelId="{5154B882-E0E9-41D8-BFA4-C2D754AD73CB}" type="parTrans" cxnId="{C564D9DA-52EA-405D-8CFF-956945949A4B}">
      <dgm:prSet/>
      <dgm:spPr/>
      <dgm:t>
        <a:bodyPr/>
        <a:lstStyle/>
        <a:p>
          <a:endParaRPr lang="pt-BR"/>
        </a:p>
      </dgm:t>
    </dgm:pt>
    <dgm:pt modelId="{08DCB290-B39D-4316-BBBC-7B26483FAFBA}" type="sibTrans" cxnId="{C564D9DA-52EA-405D-8CFF-956945949A4B}">
      <dgm:prSet/>
      <dgm:spPr/>
      <dgm:t>
        <a:bodyPr/>
        <a:lstStyle/>
        <a:p>
          <a:endParaRPr lang="pt-BR"/>
        </a:p>
      </dgm:t>
    </dgm:pt>
    <dgm:pt modelId="{7A49E593-ADD0-4DC0-973F-CFC473DFDC85}">
      <dgm:prSet/>
      <dgm:spPr/>
      <dgm:t>
        <a:bodyPr/>
        <a:lstStyle/>
        <a:p>
          <a:r>
            <a:rPr lang="pt-BR" dirty="0" smtClean="0"/>
            <a:t>8ª FASE</a:t>
          </a:r>
          <a:endParaRPr lang="pt-BR" dirty="0"/>
        </a:p>
      </dgm:t>
    </dgm:pt>
    <dgm:pt modelId="{743FF9AC-35F0-4F5A-A3D8-5BB28962A721}" type="parTrans" cxnId="{D6282122-9200-47FC-845C-18A7FEC913C9}">
      <dgm:prSet/>
      <dgm:spPr/>
      <dgm:t>
        <a:bodyPr/>
        <a:lstStyle/>
        <a:p>
          <a:endParaRPr lang="pt-BR"/>
        </a:p>
      </dgm:t>
    </dgm:pt>
    <dgm:pt modelId="{F5997FC6-CCA4-4F46-A848-7B21FAC26D72}" type="sibTrans" cxnId="{D6282122-9200-47FC-845C-18A7FEC913C9}">
      <dgm:prSet/>
      <dgm:spPr/>
      <dgm:t>
        <a:bodyPr/>
        <a:lstStyle/>
        <a:p>
          <a:endParaRPr lang="pt-BR"/>
        </a:p>
      </dgm:t>
    </dgm:pt>
    <dgm:pt modelId="{1A7195B9-BA23-4783-AFE7-6B9EED6D0EAC}">
      <dgm:prSet/>
      <dgm:spPr/>
      <dgm:t>
        <a:bodyPr/>
        <a:lstStyle/>
        <a:p>
          <a:r>
            <a:rPr lang="pt-BR" dirty="0" smtClean="0"/>
            <a:t>EXPLICAÇÕES PESSOAIS</a:t>
          </a:r>
          <a:endParaRPr lang="pt-BR" dirty="0"/>
        </a:p>
      </dgm:t>
    </dgm:pt>
    <dgm:pt modelId="{E51E29D9-E974-47D1-B5E7-2ECD7D4F4FEE}" type="parTrans" cxnId="{CE0D6C52-8582-485E-87BE-78EC66DD0379}">
      <dgm:prSet/>
      <dgm:spPr/>
      <dgm:t>
        <a:bodyPr/>
        <a:lstStyle/>
        <a:p>
          <a:endParaRPr lang="pt-BR"/>
        </a:p>
      </dgm:t>
    </dgm:pt>
    <dgm:pt modelId="{22952ABA-414A-4B69-A93E-71A140115130}" type="sibTrans" cxnId="{CE0D6C52-8582-485E-87BE-78EC66DD0379}">
      <dgm:prSet/>
      <dgm:spPr/>
      <dgm:t>
        <a:bodyPr/>
        <a:lstStyle/>
        <a:p>
          <a:endParaRPr lang="pt-BR"/>
        </a:p>
      </dgm:t>
    </dgm:pt>
    <dgm:pt modelId="{8EE7A7E3-7767-4680-84E6-6AF6CEA76C2A}">
      <dgm:prSet phldrT="[Texto]"/>
      <dgm:spPr/>
      <dgm:t>
        <a:bodyPr/>
        <a:lstStyle/>
        <a:p>
          <a:r>
            <a:rPr lang="pt-BR" dirty="0" smtClean="0"/>
            <a:t>3ª FASE</a:t>
          </a:r>
        </a:p>
      </dgm:t>
    </dgm:pt>
    <dgm:pt modelId="{8CE27E99-5A7B-457F-8F2C-F2BBAE378EEC}" type="sibTrans" cxnId="{ADA60512-3385-4A98-A89C-E7695C57F4E9}">
      <dgm:prSet/>
      <dgm:spPr/>
      <dgm:t>
        <a:bodyPr/>
        <a:lstStyle/>
        <a:p>
          <a:endParaRPr lang="pt-BR"/>
        </a:p>
      </dgm:t>
    </dgm:pt>
    <dgm:pt modelId="{68F4F372-6C2B-40E5-818C-078D96A74D5F}" type="parTrans" cxnId="{ADA60512-3385-4A98-A89C-E7695C57F4E9}">
      <dgm:prSet/>
      <dgm:spPr/>
      <dgm:t>
        <a:bodyPr/>
        <a:lstStyle/>
        <a:p>
          <a:endParaRPr lang="pt-BR"/>
        </a:p>
      </dgm:t>
    </dgm:pt>
    <dgm:pt modelId="{B0EAB525-B674-44D1-853F-A8A73D783A8D}">
      <dgm:prSet/>
      <dgm:spPr/>
      <dgm:t>
        <a:bodyPr/>
        <a:lstStyle/>
        <a:p>
          <a:r>
            <a:rPr lang="pt-BR" dirty="0" smtClean="0"/>
            <a:t>6ª FASE</a:t>
          </a:r>
          <a:endParaRPr lang="pt-BR" dirty="0"/>
        </a:p>
      </dgm:t>
    </dgm:pt>
    <dgm:pt modelId="{65FAB5F1-CFD1-4716-B11E-624421F891EB}" type="parTrans" cxnId="{59CA9F7C-ABAA-430C-B981-FEBD0EF44937}">
      <dgm:prSet/>
      <dgm:spPr/>
      <dgm:t>
        <a:bodyPr/>
        <a:lstStyle/>
        <a:p>
          <a:endParaRPr lang="pt-BR"/>
        </a:p>
      </dgm:t>
    </dgm:pt>
    <dgm:pt modelId="{8120DB5B-D274-470E-883E-539EAB57B770}" type="sibTrans" cxnId="{59CA9F7C-ABAA-430C-B981-FEBD0EF44937}">
      <dgm:prSet/>
      <dgm:spPr/>
      <dgm:t>
        <a:bodyPr/>
        <a:lstStyle/>
        <a:p>
          <a:endParaRPr lang="pt-BR"/>
        </a:p>
      </dgm:t>
    </dgm:pt>
    <dgm:pt modelId="{AE06E5D8-0E34-43A2-8481-A4267EFB5082}">
      <dgm:prSet>
        <dgm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pt-BR" dirty="0" smtClean="0"/>
            <a:t>GRANDE EXPEDIENTE</a:t>
          </a:r>
          <a:endParaRPr lang="pt-BR" dirty="0"/>
        </a:p>
      </dgm:t>
    </dgm:pt>
    <dgm:pt modelId="{F6B04462-D946-43C5-A304-23FC6703FD42}" type="parTrans" cxnId="{0F02B9ED-306A-4311-8411-D76E2ED98011}">
      <dgm:prSet/>
      <dgm:spPr/>
      <dgm:t>
        <a:bodyPr/>
        <a:lstStyle/>
        <a:p>
          <a:endParaRPr lang="pt-BR"/>
        </a:p>
      </dgm:t>
    </dgm:pt>
    <dgm:pt modelId="{107D738A-0112-4F72-87E3-789B531340BC}" type="sibTrans" cxnId="{0F02B9ED-306A-4311-8411-D76E2ED98011}">
      <dgm:prSet/>
      <dgm:spPr/>
      <dgm:t>
        <a:bodyPr/>
        <a:lstStyle/>
        <a:p>
          <a:endParaRPr lang="pt-BR"/>
        </a:p>
      </dgm:t>
    </dgm:pt>
    <dgm:pt modelId="{D2F2FB33-72F1-40F5-93A3-3C9040FDC4E0}" type="pres">
      <dgm:prSet presAssocID="{8F5EF3F9-1B32-4BD2-9CE9-08853B30FA0B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AA50BC69-E76A-4544-943E-9E3A096ED5BF}" type="pres">
      <dgm:prSet presAssocID="{AAD45243-047D-486B-BDDB-2A53A6DE6388}" presName="composite" presStyleCnt="0"/>
      <dgm:spPr/>
    </dgm:pt>
    <dgm:pt modelId="{9B8D32B8-2679-4B07-B892-F603AA0759A2}" type="pres">
      <dgm:prSet presAssocID="{AAD45243-047D-486B-BDDB-2A53A6DE6388}" presName="parentText" presStyleLbl="alignNode1" presStyleIdx="0" presStyleCnt="8" custLinFactNeighborX="0" custLinFactNeighborY="6842">
        <dgm:presLayoutVars>
          <dgm:chMax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1D030570-0481-4C14-97E6-AE7D9A550D38}" type="pres">
      <dgm:prSet presAssocID="{AAD45243-047D-486B-BDDB-2A53A6DE6388}" presName="descendantText" presStyleLbl="alignAcc1" presStyleIdx="0" presStyleCnt="8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CCE97EEC-AE67-41B4-86B1-CF45982B603E}" type="pres">
      <dgm:prSet presAssocID="{05C8BB2D-EB2B-460A-A9E2-D9CA06ED2CB3}" presName="sp" presStyleCnt="0"/>
      <dgm:spPr/>
    </dgm:pt>
    <dgm:pt modelId="{116A1215-2C94-471C-B974-9015D5FC3CB7}" type="pres">
      <dgm:prSet presAssocID="{2029140E-E862-4DE5-9DD0-3A84366D11B7}" presName="composite" presStyleCnt="0"/>
      <dgm:spPr/>
    </dgm:pt>
    <dgm:pt modelId="{47BEE5A8-3BB7-4AC1-A7AA-B14889EE58FA}" type="pres">
      <dgm:prSet presAssocID="{2029140E-E862-4DE5-9DD0-3A84366D11B7}" presName="parentText" presStyleLbl="alignNode1" presStyleIdx="1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DE306F02-E4FD-40FF-A503-87988066767C}" type="pres">
      <dgm:prSet presAssocID="{2029140E-E862-4DE5-9DD0-3A84366D11B7}" presName="descendantText" presStyleLbl="alignAcc1" presStyleIdx="1" presStyleCnt="8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263690CE-C552-4E8A-9E64-81CAD24827F1}" type="pres">
      <dgm:prSet presAssocID="{DD506AF5-38A4-40E1-B04D-FC3D032F316E}" presName="sp" presStyleCnt="0"/>
      <dgm:spPr/>
    </dgm:pt>
    <dgm:pt modelId="{AC4D27F3-9E8A-49E1-A511-9F1857E579F8}" type="pres">
      <dgm:prSet presAssocID="{8EE7A7E3-7767-4680-84E6-6AF6CEA76C2A}" presName="composite" presStyleCnt="0"/>
      <dgm:spPr/>
    </dgm:pt>
    <dgm:pt modelId="{45AB5E73-2EB5-4925-B982-5E67DEE8FBAC}" type="pres">
      <dgm:prSet presAssocID="{8EE7A7E3-7767-4680-84E6-6AF6CEA76C2A}" presName="parentText" presStyleLbl="alignNode1" presStyleIdx="2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F2BCAE6B-A516-4249-8CDF-7AF25DF9BCC6}" type="pres">
      <dgm:prSet presAssocID="{8EE7A7E3-7767-4680-84E6-6AF6CEA76C2A}" presName="descendantText" presStyleLbl="alignAcc1" presStyleIdx="2" presStyleCnt="8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F05FEB36-41C0-4CF5-808B-C992CD188897}" type="pres">
      <dgm:prSet presAssocID="{8CE27E99-5A7B-457F-8F2C-F2BBAE378EEC}" presName="sp" presStyleCnt="0"/>
      <dgm:spPr/>
    </dgm:pt>
    <dgm:pt modelId="{645110B7-163D-4E1A-849C-CD14298202CB}" type="pres">
      <dgm:prSet presAssocID="{4C2956BF-8EF1-422B-8DA5-39C79E846747}" presName="composite" presStyleCnt="0"/>
      <dgm:spPr/>
    </dgm:pt>
    <dgm:pt modelId="{7CA739E0-39D8-4D1B-9EA5-065665C61BAB}" type="pres">
      <dgm:prSet presAssocID="{4C2956BF-8EF1-422B-8DA5-39C79E846747}" presName="parentText" presStyleLbl="alignNode1" presStyleIdx="3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D9AF8458-9541-4E71-ACE7-0CDEA39E041F}" type="pres">
      <dgm:prSet presAssocID="{4C2956BF-8EF1-422B-8DA5-39C79E846747}" presName="descendantText" presStyleLbl="alignAcc1" presStyleIdx="3" presStyleCnt="8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7184CD44-BA56-425B-9CF7-355B47D3DD1A}" type="pres">
      <dgm:prSet presAssocID="{2B34F5BD-3811-4760-B369-BF6F3B4C686B}" presName="sp" presStyleCnt="0"/>
      <dgm:spPr/>
    </dgm:pt>
    <dgm:pt modelId="{92D91BC4-0B57-4844-B871-C3B0C05F794F}" type="pres">
      <dgm:prSet presAssocID="{0C691E0D-B452-4EE1-ACD0-22DF9FB1714B}" presName="composite" presStyleCnt="0"/>
      <dgm:spPr/>
    </dgm:pt>
    <dgm:pt modelId="{CF02EAB7-FB68-4203-9884-C22342E8E6F4}" type="pres">
      <dgm:prSet presAssocID="{0C691E0D-B452-4EE1-ACD0-22DF9FB1714B}" presName="parentText" presStyleLbl="alignNode1" presStyleIdx="4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01A2F89C-B9C9-4FBE-BCC4-456306EBD200}" type="pres">
      <dgm:prSet presAssocID="{0C691E0D-B452-4EE1-ACD0-22DF9FB1714B}" presName="descendantText" presStyleLbl="alignAcc1" presStyleIdx="4" presStyleCnt="8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B676D8DA-2FAA-43B9-B688-117E6D0F2B50}" type="pres">
      <dgm:prSet presAssocID="{CA181C5A-CBD4-4716-9163-FF9F76CCA92E}" presName="sp" presStyleCnt="0"/>
      <dgm:spPr/>
    </dgm:pt>
    <dgm:pt modelId="{25E5C656-88A3-48DD-95F4-3CF8ABFC0F80}" type="pres">
      <dgm:prSet presAssocID="{B0EAB525-B674-44D1-853F-A8A73D783A8D}" presName="composite" presStyleCnt="0"/>
      <dgm:spPr/>
    </dgm:pt>
    <dgm:pt modelId="{5102DFEA-1497-4A13-9CF6-DD440E27D0B7}" type="pres">
      <dgm:prSet presAssocID="{B0EAB525-B674-44D1-853F-A8A73D783A8D}" presName="parentText" presStyleLbl="alignNode1" presStyleIdx="5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E623F172-DA92-4D7A-AA7A-01F53940C1A7}" type="pres">
      <dgm:prSet presAssocID="{B0EAB525-B674-44D1-853F-A8A73D783A8D}" presName="descendantText" presStyleLbl="alignAcc1" presStyleIdx="5" presStyleCnt="8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2E037BEF-39A3-4D61-8047-23F2A9D3A886}" type="pres">
      <dgm:prSet presAssocID="{8120DB5B-D274-470E-883E-539EAB57B770}" presName="sp" presStyleCnt="0"/>
      <dgm:spPr/>
    </dgm:pt>
    <dgm:pt modelId="{16880E80-A334-4A41-B469-C5AE5FAB5367}" type="pres">
      <dgm:prSet presAssocID="{662012A1-7A04-42CE-A4A2-4BE74AD2E249}" presName="composite" presStyleCnt="0"/>
      <dgm:spPr/>
    </dgm:pt>
    <dgm:pt modelId="{1B2EA81A-576D-4A6A-8AC5-05D5A02B00C7}" type="pres">
      <dgm:prSet presAssocID="{662012A1-7A04-42CE-A4A2-4BE74AD2E249}" presName="parentText" presStyleLbl="alignNode1" presStyleIdx="6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D3881C12-E7F8-4E24-B222-313A5B8B45F4}" type="pres">
      <dgm:prSet presAssocID="{662012A1-7A04-42CE-A4A2-4BE74AD2E249}" presName="descendantText" presStyleLbl="alignAcc1" presStyleIdx="6" presStyleCnt="8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5D85DEA1-AA7D-4618-A2CF-2D06317C9B60}" type="pres">
      <dgm:prSet presAssocID="{97A387D1-8147-40B2-8D87-740DD826BD10}" presName="sp" presStyleCnt="0"/>
      <dgm:spPr/>
    </dgm:pt>
    <dgm:pt modelId="{45F33B74-E53B-4CE6-B354-044EB04BED7E}" type="pres">
      <dgm:prSet presAssocID="{7A49E593-ADD0-4DC0-973F-CFC473DFDC85}" presName="composite" presStyleCnt="0"/>
      <dgm:spPr/>
    </dgm:pt>
    <dgm:pt modelId="{4878697A-9F5F-4FD6-B51A-9371F8FAD503}" type="pres">
      <dgm:prSet presAssocID="{7A49E593-ADD0-4DC0-973F-CFC473DFDC85}" presName="parentText" presStyleLbl="alignNode1" presStyleIdx="7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532594BF-D313-420B-93F5-90A485143CB4}" type="pres">
      <dgm:prSet presAssocID="{7A49E593-ADD0-4DC0-973F-CFC473DFDC85}" presName="descendantText" presStyleLbl="alignAcc1" presStyleIdx="7" presStyleCnt="8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27A1E33E-74EE-4E82-BA44-98F5F0A89196}" srcId="{8F5EF3F9-1B32-4BD2-9CE9-08853B30FA0B}" destId="{4C2956BF-8EF1-422B-8DA5-39C79E846747}" srcOrd="3" destOrd="0" parTransId="{2D65B35D-517D-422C-A9BE-B1D6D0EE06DF}" sibTransId="{2B34F5BD-3811-4760-B369-BF6F3B4C686B}"/>
    <dgm:cxn modelId="{41529366-F997-4780-AFE8-034A1AC4BE06}" type="presOf" srcId="{8F5EF3F9-1B32-4BD2-9CE9-08853B30FA0B}" destId="{D2F2FB33-72F1-40F5-93A3-3C9040FDC4E0}" srcOrd="0" destOrd="0" presId="urn:microsoft.com/office/officeart/2005/8/layout/chevron2"/>
    <dgm:cxn modelId="{84B01666-B24D-47E6-9011-E4FD1FF4D503}" srcId="{8EE7A7E3-7767-4680-84E6-6AF6CEA76C2A}" destId="{645A831B-508C-4CEF-AC67-48F1166137DA}" srcOrd="0" destOrd="0" parTransId="{D3EAF1BA-D8FD-477A-BD73-1CD6D693A58E}" sibTransId="{8848ED31-E928-44F1-83C5-A829BB50CC89}"/>
    <dgm:cxn modelId="{2135353A-C45A-496F-86F8-BB4B677A150E}" type="presOf" srcId="{8EE7A7E3-7767-4680-84E6-6AF6CEA76C2A}" destId="{45AB5E73-2EB5-4925-B982-5E67DEE8FBAC}" srcOrd="0" destOrd="0" presId="urn:microsoft.com/office/officeart/2005/8/layout/chevron2"/>
    <dgm:cxn modelId="{9B1364E1-C8EE-45F3-812B-9BF3A109039D}" type="presOf" srcId="{AAD45243-047D-486B-BDDB-2A53A6DE6388}" destId="{9B8D32B8-2679-4B07-B892-F603AA0759A2}" srcOrd="0" destOrd="0" presId="urn:microsoft.com/office/officeart/2005/8/layout/chevron2"/>
    <dgm:cxn modelId="{333B6968-EEF1-4C65-9251-C44F7C2B9EB8}" srcId="{8F5EF3F9-1B32-4BD2-9CE9-08853B30FA0B}" destId="{AAD45243-047D-486B-BDDB-2A53A6DE6388}" srcOrd="0" destOrd="0" parTransId="{BC193B44-7D3F-4DF8-9E26-EBC6EFCDC15B}" sibTransId="{05C8BB2D-EB2B-460A-A9E2-D9CA06ED2CB3}"/>
    <dgm:cxn modelId="{6CC61C34-569B-4DC7-9654-BE5D9B1B874F}" type="presOf" srcId="{662EDBE0-65C1-44F7-86EC-19B5E76AA378}" destId="{D9AF8458-9541-4E71-ACE7-0CDEA39E041F}" srcOrd="0" destOrd="0" presId="urn:microsoft.com/office/officeart/2005/8/layout/chevron2"/>
    <dgm:cxn modelId="{59CA9F7C-ABAA-430C-B981-FEBD0EF44937}" srcId="{8F5EF3F9-1B32-4BD2-9CE9-08853B30FA0B}" destId="{B0EAB525-B674-44D1-853F-A8A73D783A8D}" srcOrd="5" destOrd="0" parTransId="{65FAB5F1-CFD1-4716-B11E-624421F891EB}" sibTransId="{8120DB5B-D274-470E-883E-539EAB57B770}"/>
    <dgm:cxn modelId="{D88645AA-AF6B-4591-B3D5-3AD31DC6928B}" type="presOf" srcId="{1A7195B9-BA23-4783-AFE7-6B9EED6D0EAC}" destId="{532594BF-D313-420B-93F5-90A485143CB4}" srcOrd="0" destOrd="0" presId="urn:microsoft.com/office/officeart/2005/8/layout/chevron2"/>
    <dgm:cxn modelId="{E166A293-8FC4-4B49-9DAE-CDC564090871}" type="presOf" srcId="{662012A1-7A04-42CE-A4A2-4BE74AD2E249}" destId="{1B2EA81A-576D-4A6A-8AC5-05D5A02B00C7}" srcOrd="0" destOrd="0" presId="urn:microsoft.com/office/officeart/2005/8/layout/chevron2"/>
    <dgm:cxn modelId="{01E50302-7B40-4B61-B835-8B6E24B6347A}" srcId="{2029140E-E862-4DE5-9DD0-3A84366D11B7}" destId="{D0F881D5-095B-4F05-9E51-0C1221AE3CE6}" srcOrd="0" destOrd="0" parTransId="{AF8A722F-DE3C-4252-BF96-22EE0FBC02B5}" sibTransId="{0710AFE7-1654-497B-9929-B80BA308A170}"/>
    <dgm:cxn modelId="{CE0D6C52-8582-485E-87BE-78EC66DD0379}" srcId="{7A49E593-ADD0-4DC0-973F-CFC473DFDC85}" destId="{1A7195B9-BA23-4783-AFE7-6B9EED6D0EAC}" srcOrd="0" destOrd="0" parTransId="{E51E29D9-E974-47D1-B5E7-2ECD7D4F4FEE}" sibTransId="{22952ABA-414A-4B69-A93E-71A140115130}"/>
    <dgm:cxn modelId="{F10A36AB-D9A1-4CC1-A858-BBB08262599B}" srcId="{AAD45243-047D-486B-BDDB-2A53A6DE6388}" destId="{6FF17877-2C2A-4803-9F02-FD237D12569C}" srcOrd="0" destOrd="0" parTransId="{09C5541C-7573-4C60-B761-DEC565C83E8C}" sibTransId="{129EA97B-D66D-47B1-B212-AFE895FEB7C7}"/>
    <dgm:cxn modelId="{6D5B09DD-F59E-4E10-927D-71DDB8577DCA}" srcId="{0C691E0D-B452-4EE1-ACD0-22DF9FB1714B}" destId="{DFDC600A-80B2-40F4-9955-AB34BFE6C47B}" srcOrd="0" destOrd="0" parTransId="{0F627852-0077-40D2-B551-663DCB33A812}" sibTransId="{17DAF8DD-D2CE-46C8-8064-B18DB0D9247C}"/>
    <dgm:cxn modelId="{AF1C35A2-B71F-42F0-A23E-4E1F1088A988}" type="presOf" srcId="{6FF17877-2C2A-4803-9F02-FD237D12569C}" destId="{1D030570-0481-4C14-97E6-AE7D9A550D38}" srcOrd="0" destOrd="0" presId="urn:microsoft.com/office/officeart/2005/8/layout/chevron2"/>
    <dgm:cxn modelId="{8DF77A02-B4AE-4F3D-9ED8-1512B7C33AA2}" type="presOf" srcId="{4C2956BF-8EF1-422B-8DA5-39C79E846747}" destId="{7CA739E0-39D8-4D1B-9EA5-065665C61BAB}" srcOrd="0" destOrd="0" presId="urn:microsoft.com/office/officeart/2005/8/layout/chevron2"/>
    <dgm:cxn modelId="{2AD8F5C3-C2D0-4892-94E5-4C7A7783F232}" type="presOf" srcId="{D0F881D5-095B-4F05-9E51-0C1221AE3CE6}" destId="{DE306F02-E4FD-40FF-A503-87988066767C}" srcOrd="0" destOrd="0" presId="urn:microsoft.com/office/officeart/2005/8/layout/chevron2"/>
    <dgm:cxn modelId="{24B10E59-265D-432E-B16D-3C54C52963F8}" type="presOf" srcId="{B0EAB525-B674-44D1-853F-A8A73D783A8D}" destId="{5102DFEA-1497-4A13-9CF6-DD440E27D0B7}" srcOrd="0" destOrd="0" presId="urn:microsoft.com/office/officeart/2005/8/layout/chevron2"/>
    <dgm:cxn modelId="{ADA60512-3385-4A98-A89C-E7695C57F4E9}" srcId="{8F5EF3F9-1B32-4BD2-9CE9-08853B30FA0B}" destId="{8EE7A7E3-7767-4680-84E6-6AF6CEA76C2A}" srcOrd="2" destOrd="0" parTransId="{68F4F372-6C2B-40E5-818C-078D96A74D5F}" sibTransId="{8CE27E99-5A7B-457F-8F2C-F2BBAE378EEC}"/>
    <dgm:cxn modelId="{C564D9DA-52EA-405D-8CFF-956945949A4B}" srcId="{662012A1-7A04-42CE-A4A2-4BE74AD2E249}" destId="{50EC3599-6E48-4B8C-99E1-7B7A91F3BC50}" srcOrd="0" destOrd="0" parTransId="{5154B882-E0E9-41D8-BFA4-C2D754AD73CB}" sibTransId="{08DCB290-B39D-4316-BBBC-7B26483FAFBA}"/>
    <dgm:cxn modelId="{0C4676AD-ABEE-4F42-A37B-D8C7424D2092}" srcId="{4C2956BF-8EF1-422B-8DA5-39C79E846747}" destId="{662EDBE0-65C1-44F7-86EC-19B5E76AA378}" srcOrd="0" destOrd="0" parTransId="{5C276829-00AF-4540-A7F6-BCF903448AE7}" sibTransId="{125D35D9-8920-49F5-B5B8-66C6467A5046}"/>
    <dgm:cxn modelId="{0F02B9ED-306A-4311-8411-D76E2ED98011}" srcId="{B0EAB525-B674-44D1-853F-A8A73D783A8D}" destId="{AE06E5D8-0E34-43A2-8481-A4267EFB5082}" srcOrd="0" destOrd="0" parTransId="{F6B04462-D946-43C5-A304-23FC6703FD42}" sibTransId="{107D738A-0112-4F72-87E3-789B531340BC}"/>
    <dgm:cxn modelId="{F2DF7728-C966-4DBC-8570-D71B1FF20B2D}" type="presOf" srcId="{50EC3599-6E48-4B8C-99E1-7B7A91F3BC50}" destId="{D3881C12-E7F8-4E24-B222-313A5B8B45F4}" srcOrd="0" destOrd="0" presId="urn:microsoft.com/office/officeart/2005/8/layout/chevron2"/>
    <dgm:cxn modelId="{8B4C7ADC-80C3-48E1-92C8-7338020B5B5B}" type="presOf" srcId="{2029140E-E862-4DE5-9DD0-3A84366D11B7}" destId="{47BEE5A8-3BB7-4AC1-A7AA-B14889EE58FA}" srcOrd="0" destOrd="0" presId="urn:microsoft.com/office/officeart/2005/8/layout/chevron2"/>
    <dgm:cxn modelId="{2D4FA0C4-6569-4A65-8883-DEBEBB976235}" srcId="{8F5EF3F9-1B32-4BD2-9CE9-08853B30FA0B}" destId="{0C691E0D-B452-4EE1-ACD0-22DF9FB1714B}" srcOrd="4" destOrd="0" parTransId="{3C4393F5-AC72-4E04-99DF-A2CE21BB7313}" sibTransId="{CA181C5A-CBD4-4716-9163-FF9F76CCA92E}"/>
    <dgm:cxn modelId="{41595CE3-FEBA-4ADE-AAA6-A45B94F31F56}" type="presOf" srcId="{645A831B-508C-4CEF-AC67-48F1166137DA}" destId="{F2BCAE6B-A516-4249-8CDF-7AF25DF9BCC6}" srcOrd="0" destOrd="0" presId="urn:microsoft.com/office/officeart/2005/8/layout/chevron2"/>
    <dgm:cxn modelId="{6EF3944A-CE2F-4494-BEE7-7514A4E63F67}" srcId="{8F5EF3F9-1B32-4BD2-9CE9-08853B30FA0B}" destId="{662012A1-7A04-42CE-A4A2-4BE74AD2E249}" srcOrd="6" destOrd="0" parTransId="{E901D4EB-3917-4629-BD20-B7FFFDE53B1C}" sibTransId="{97A387D1-8147-40B2-8D87-740DD826BD10}"/>
    <dgm:cxn modelId="{2E06A16D-9EA1-4BA9-93EC-503B68E72EC2}" type="presOf" srcId="{DFDC600A-80B2-40F4-9955-AB34BFE6C47B}" destId="{01A2F89C-B9C9-4FBE-BCC4-456306EBD200}" srcOrd="0" destOrd="0" presId="urn:microsoft.com/office/officeart/2005/8/layout/chevron2"/>
    <dgm:cxn modelId="{7E910158-2869-4D38-9FA8-ACE5A24D8956}" type="presOf" srcId="{0C691E0D-B452-4EE1-ACD0-22DF9FB1714B}" destId="{CF02EAB7-FB68-4203-9884-C22342E8E6F4}" srcOrd="0" destOrd="0" presId="urn:microsoft.com/office/officeart/2005/8/layout/chevron2"/>
    <dgm:cxn modelId="{9CC43622-ECE2-4040-A4CF-8D2238910CEC}" type="presOf" srcId="{7A49E593-ADD0-4DC0-973F-CFC473DFDC85}" destId="{4878697A-9F5F-4FD6-B51A-9371F8FAD503}" srcOrd="0" destOrd="0" presId="urn:microsoft.com/office/officeart/2005/8/layout/chevron2"/>
    <dgm:cxn modelId="{9D231568-2CDD-4D23-B970-F2D3AFFDC0BC}" type="presOf" srcId="{AE06E5D8-0E34-43A2-8481-A4267EFB5082}" destId="{E623F172-DA92-4D7A-AA7A-01F53940C1A7}" srcOrd="0" destOrd="0" presId="urn:microsoft.com/office/officeart/2005/8/layout/chevron2"/>
    <dgm:cxn modelId="{70252CE7-D68A-4CA6-9949-56E5CC33AC7D}" srcId="{8F5EF3F9-1B32-4BD2-9CE9-08853B30FA0B}" destId="{2029140E-E862-4DE5-9DD0-3A84366D11B7}" srcOrd="1" destOrd="0" parTransId="{4018774D-6628-49E6-931F-E5826B80CFF4}" sibTransId="{DD506AF5-38A4-40E1-B04D-FC3D032F316E}"/>
    <dgm:cxn modelId="{D6282122-9200-47FC-845C-18A7FEC913C9}" srcId="{8F5EF3F9-1B32-4BD2-9CE9-08853B30FA0B}" destId="{7A49E593-ADD0-4DC0-973F-CFC473DFDC85}" srcOrd="7" destOrd="0" parTransId="{743FF9AC-35F0-4F5A-A3D8-5BB28962A721}" sibTransId="{F5997FC6-CCA4-4F46-A848-7B21FAC26D72}"/>
    <dgm:cxn modelId="{BDD91314-1488-4F66-B9B8-F16BE88F5B1F}" type="presParOf" srcId="{D2F2FB33-72F1-40F5-93A3-3C9040FDC4E0}" destId="{AA50BC69-E76A-4544-943E-9E3A096ED5BF}" srcOrd="0" destOrd="0" presId="urn:microsoft.com/office/officeart/2005/8/layout/chevron2"/>
    <dgm:cxn modelId="{8A0E5943-9FB6-4351-AB4C-1D7759833306}" type="presParOf" srcId="{AA50BC69-E76A-4544-943E-9E3A096ED5BF}" destId="{9B8D32B8-2679-4B07-B892-F603AA0759A2}" srcOrd="0" destOrd="0" presId="urn:microsoft.com/office/officeart/2005/8/layout/chevron2"/>
    <dgm:cxn modelId="{A610B7C1-D092-418D-AAA6-B905EC3CC27A}" type="presParOf" srcId="{AA50BC69-E76A-4544-943E-9E3A096ED5BF}" destId="{1D030570-0481-4C14-97E6-AE7D9A550D38}" srcOrd="1" destOrd="0" presId="urn:microsoft.com/office/officeart/2005/8/layout/chevron2"/>
    <dgm:cxn modelId="{2567CF7C-344F-465E-9699-557562AE90ED}" type="presParOf" srcId="{D2F2FB33-72F1-40F5-93A3-3C9040FDC4E0}" destId="{CCE97EEC-AE67-41B4-86B1-CF45982B603E}" srcOrd="1" destOrd="0" presId="urn:microsoft.com/office/officeart/2005/8/layout/chevron2"/>
    <dgm:cxn modelId="{6106FFE8-9064-4B9A-BC6D-398BB4252E15}" type="presParOf" srcId="{D2F2FB33-72F1-40F5-93A3-3C9040FDC4E0}" destId="{116A1215-2C94-471C-B974-9015D5FC3CB7}" srcOrd="2" destOrd="0" presId="urn:microsoft.com/office/officeart/2005/8/layout/chevron2"/>
    <dgm:cxn modelId="{0B5D0568-A9F5-48E9-B16D-A7587DF6F8A5}" type="presParOf" srcId="{116A1215-2C94-471C-B974-9015D5FC3CB7}" destId="{47BEE5A8-3BB7-4AC1-A7AA-B14889EE58FA}" srcOrd="0" destOrd="0" presId="urn:microsoft.com/office/officeart/2005/8/layout/chevron2"/>
    <dgm:cxn modelId="{A6E6D07E-4755-4066-8D82-5D5A626DE4FA}" type="presParOf" srcId="{116A1215-2C94-471C-B974-9015D5FC3CB7}" destId="{DE306F02-E4FD-40FF-A503-87988066767C}" srcOrd="1" destOrd="0" presId="urn:microsoft.com/office/officeart/2005/8/layout/chevron2"/>
    <dgm:cxn modelId="{7813DD00-30EF-4140-A5E6-C858CB5749CF}" type="presParOf" srcId="{D2F2FB33-72F1-40F5-93A3-3C9040FDC4E0}" destId="{263690CE-C552-4E8A-9E64-81CAD24827F1}" srcOrd="3" destOrd="0" presId="urn:microsoft.com/office/officeart/2005/8/layout/chevron2"/>
    <dgm:cxn modelId="{7203F1F3-C0D2-447B-AFAE-9764587267FC}" type="presParOf" srcId="{D2F2FB33-72F1-40F5-93A3-3C9040FDC4E0}" destId="{AC4D27F3-9E8A-49E1-A511-9F1857E579F8}" srcOrd="4" destOrd="0" presId="urn:microsoft.com/office/officeart/2005/8/layout/chevron2"/>
    <dgm:cxn modelId="{103A57C5-B461-4F9D-BAB2-3436E463A8B7}" type="presParOf" srcId="{AC4D27F3-9E8A-49E1-A511-9F1857E579F8}" destId="{45AB5E73-2EB5-4925-B982-5E67DEE8FBAC}" srcOrd="0" destOrd="0" presId="urn:microsoft.com/office/officeart/2005/8/layout/chevron2"/>
    <dgm:cxn modelId="{E49D966F-2505-4C4B-A7A6-9915C54F3969}" type="presParOf" srcId="{AC4D27F3-9E8A-49E1-A511-9F1857E579F8}" destId="{F2BCAE6B-A516-4249-8CDF-7AF25DF9BCC6}" srcOrd="1" destOrd="0" presId="urn:microsoft.com/office/officeart/2005/8/layout/chevron2"/>
    <dgm:cxn modelId="{96A86C84-F56D-42AF-8C77-E6156C28A016}" type="presParOf" srcId="{D2F2FB33-72F1-40F5-93A3-3C9040FDC4E0}" destId="{F05FEB36-41C0-4CF5-808B-C992CD188897}" srcOrd="5" destOrd="0" presId="urn:microsoft.com/office/officeart/2005/8/layout/chevron2"/>
    <dgm:cxn modelId="{7A7D2314-EDF6-45B6-AA26-D5BBEB2872F9}" type="presParOf" srcId="{D2F2FB33-72F1-40F5-93A3-3C9040FDC4E0}" destId="{645110B7-163D-4E1A-849C-CD14298202CB}" srcOrd="6" destOrd="0" presId="urn:microsoft.com/office/officeart/2005/8/layout/chevron2"/>
    <dgm:cxn modelId="{D95A0804-402C-485A-AFE5-37B591AC2CC3}" type="presParOf" srcId="{645110B7-163D-4E1A-849C-CD14298202CB}" destId="{7CA739E0-39D8-4D1B-9EA5-065665C61BAB}" srcOrd="0" destOrd="0" presId="urn:microsoft.com/office/officeart/2005/8/layout/chevron2"/>
    <dgm:cxn modelId="{17FCEF26-383D-40B9-B7B2-3D71DCE86D6C}" type="presParOf" srcId="{645110B7-163D-4E1A-849C-CD14298202CB}" destId="{D9AF8458-9541-4E71-ACE7-0CDEA39E041F}" srcOrd="1" destOrd="0" presId="urn:microsoft.com/office/officeart/2005/8/layout/chevron2"/>
    <dgm:cxn modelId="{F41D62FD-C03C-4864-B9CA-D25540967FA0}" type="presParOf" srcId="{D2F2FB33-72F1-40F5-93A3-3C9040FDC4E0}" destId="{7184CD44-BA56-425B-9CF7-355B47D3DD1A}" srcOrd="7" destOrd="0" presId="urn:microsoft.com/office/officeart/2005/8/layout/chevron2"/>
    <dgm:cxn modelId="{03D2425D-5CDE-4A87-B3AC-5F7A38F04897}" type="presParOf" srcId="{D2F2FB33-72F1-40F5-93A3-3C9040FDC4E0}" destId="{92D91BC4-0B57-4844-B871-C3B0C05F794F}" srcOrd="8" destOrd="0" presId="urn:microsoft.com/office/officeart/2005/8/layout/chevron2"/>
    <dgm:cxn modelId="{48FEE45A-431A-4E52-843F-3D6F48912E65}" type="presParOf" srcId="{92D91BC4-0B57-4844-B871-C3B0C05F794F}" destId="{CF02EAB7-FB68-4203-9884-C22342E8E6F4}" srcOrd="0" destOrd="0" presId="urn:microsoft.com/office/officeart/2005/8/layout/chevron2"/>
    <dgm:cxn modelId="{F7558712-4526-45D6-A835-AE4240FBD10A}" type="presParOf" srcId="{92D91BC4-0B57-4844-B871-C3B0C05F794F}" destId="{01A2F89C-B9C9-4FBE-BCC4-456306EBD200}" srcOrd="1" destOrd="0" presId="urn:microsoft.com/office/officeart/2005/8/layout/chevron2"/>
    <dgm:cxn modelId="{057ED9F0-9595-459D-9713-0469ECE059E0}" type="presParOf" srcId="{D2F2FB33-72F1-40F5-93A3-3C9040FDC4E0}" destId="{B676D8DA-2FAA-43B9-B688-117E6D0F2B50}" srcOrd="9" destOrd="0" presId="urn:microsoft.com/office/officeart/2005/8/layout/chevron2"/>
    <dgm:cxn modelId="{55D24410-A147-4FAA-9009-6E6799026DA7}" type="presParOf" srcId="{D2F2FB33-72F1-40F5-93A3-3C9040FDC4E0}" destId="{25E5C656-88A3-48DD-95F4-3CF8ABFC0F80}" srcOrd="10" destOrd="0" presId="urn:microsoft.com/office/officeart/2005/8/layout/chevron2"/>
    <dgm:cxn modelId="{8CBEDEA8-11EA-42C4-AE8B-C80FB22263F2}" type="presParOf" srcId="{25E5C656-88A3-48DD-95F4-3CF8ABFC0F80}" destId="{5102DFEA-1497-4A13-9CF6-DD440E27D0B7}" srcOrd="0" destOrd="0" presId="urn:microsoft.com/office/officeart/2005/8/layout/chevron2"/>
    <dgm:cxn modelId="{92B1F59E-B216-4A32-B4F2-D70A5B8884CB}" type="presParOf" srcId="{25E5C656-88A3-48DD-95F4-3CF8ABFC0F80}" destId="{E623F172-DA92-4D7A-AA7A-01F53940C1A7}" srcOrd="1" destOrd="0" presId="urn:microsoft.com/office/officeart/2005/8/layout/chevron2"/>
    <dgm:cxn modelId="{BADB76CE-E558-4B80-A962-0ED6318A2BE1}" type="presParOf" srcId="{D2F2FB33-72F1-40F5-93A3-3C9040FDC4E0}" destId="{2E037BEF-39A3-4D61-8047-23F2A9D3A886}" srcOrd="11" destOrd="0" presId="urn:microsoft.com/office/officeart/2005/8/layout/chevron2"/>
    <dgm:cxn modelId="{A6247373-8C03-4C27-A862-286D1D77182E}" type="presParOf" srcId="{D2F2FB33-72F1-40F5-93A3-3C9040FDC4E0}" destId="{16880E80-A334-4A41-B469-C5AE5FAB5367}" srcOrd="12" destOrd="0" presId="urn:microsoft.com/office/officeart/2005/8/layout/chevron2"/>
    <dgm:cxn modelId="{C39556EB-7995-4EC0-A256-0EC7EC4821D8}" type="presParOf" srcId="{16880E80-A334-4A41-B469-C5AE5FAB5367}" destId="{1B2EA81A-576D-4A6A-8AC5-05D5A02B00C7}" srcOrd="0" destOrd="0" presId="urn:microsoft.com/office/officeart/2005/8/layout/chevron2"/>
    <dgm:cxn modelId="{52790999-8BC4-4C93-AFD7-190F702210FC}" type="presParOf" srcId="{16880E80-A334-4A41-B469-C5AE5FAB5367}" destId="{D3881C12-E7F8-4E24-B222-313A5B8B45F4}" srcOrd="1" destOrd="0" presId="urn:microsoft.com/office/officeart/2005/8/layout/chevron2"/>
    <dgm:cxn modelId="{C1874547-7ABC-46BB-907F-99B5398F212C}" type="presParOf" srcId="{D2F2FB33-72F1-40F5-93A3-3C9040FDC4E0}" destId="{5D85DEA1-AA7D-4618-A2CF-2D06317C9B60}" srcOrd="13" destOrd="0" presId="urn:microsoft.com/office/officeart/2005/8/layout/chevron2"/>
    <dgm:cxn modelId="{85F064F7-29FC-4B35-BA04-84AFA9E44120}" type="presParOf" srcId="{D2F2FB33-72F1-40F5-93A3-3C9040FDC4E0}" destId="{45F33B74-E53B-4CE6-B354-044EB04BED7E}" srcOrd="14" destOrd="0" presId="urn:microsoft.com/office/officeart/2005/8/layout/chevron2"/>
    <dgm:cxn modelId="{F2F5BAE3-AC11-4BED-97ED-E16DA6177279}" type="presParOf" srcId="{45F33B74-E53B-4CE6-B354-044EB04BED7E}" destId="{4878697A-9F5F-4FD6-B51A-9371F8FAD503}" srcOrd="0" destOrd="0" presId="urn:microsoft.com/office/officeart/2005/8/layout/chevron2"/>
    <dgm:cxn modelId="{82FD8D4F-C5A8-44B6-9F8A-068A4D0EA92E}" type="presParOf" srcId="{45F33B74-E53B-4CE6-B354-044EB04BED7E}" destId="{532594BF-D313-420B-93F5-90A485143CB4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8F5EF3F9-1B32-4BD2-9CE9-08853B30FA0B}" type="doc">
      <dgm:prSet loTypeId="urn:microsoft.com/office/officeart/2005/8/layout/chevron2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pt-BR"/>
        </a:p>
      </dgm:t>
    </dgm:pt>
    <dgm:pt modelId="{AAD45243-047D-486B-BDDB-2A53A6DE6388}">
      <dgm:prSet phldrT="[Texto]"/>
      <dgm:spPr/>
      <dgm:t>
        <a:bodyPr/>
        <a:lstStyle/>
        <a:p>
          <a:r>
            <a:rPr lang="pt-BR" dirty="0" smtClean="0"/>
            <a:t>1ª FASE</a:t>
          </a:r>
          <a:endParaRPr lang="pt-BR" dirty="0"/>
        </a:p>
      </dgm:t>
    </dgm:pt>
    <dgm:pt modelId="{BC193B44-7D3F-4DF8-9E26-EBC6EFCDC15B}" type="parTrans" cxnId="{333B6968-EEF1-4C65-9251-C44F7C2B9EB8}">
      <dgm:prSet/>
      <dgm:spPr/>
      <dgm:t>
        <a:bodyPr/>
        <a:lstStyle/>
        <a:p>
          <a:endParaRPr lang="pt-BR"/>
        </a:p>
      </dgm:t>
    </dgm:pt>
    <dgm:pt modelId="{05C8BB2D-EB2B-460A-A9E2-D9CA06ED2CB3}" type="sibTrans" cxnId="{333B6968-EEF1-4C65-9251-C44F7C2B9EB8}">
      <dgm:prSet/>
      <dgm:spPr/>
      <dgm:t>
        <a:bodyPr/>
        <a:lstStyle/>
        <a:p>
          <a:endParaRPr lang="pt-BR"/>
        </a:p>
      </dgm:t>
    </dgm:pt>
    <dgm:pt modelId="{6FF17877-2C2A-4803-9F02-FD237D12569C}">
      <dgm:prSet phldrT="[Texto]"/>
      <dgm:spPr/>
      <dgm:t>
        <a:bodyPr/>
        <a:lstStyle/>
        <a:p>
          <a:r>
            <a:rPr lang="pt-BR" dirty="0" smtClean="0"/>
            <a:t>EXPEDIENTE INICIAL</a:t>
          </a:r>
          <a:endParaRPr lang="pt-BR" dirty="0"/>
        </a:p>
      </dgm:t>
    </dgm:pt>
    <dgm:pt modelId="{09C5541C-7573-4C60-B761-DEC565C83E8C}" type="parTrans" cxnId="{F10A36AB-D9A1-4CC1-A858-BBB08262599B}">
      <dgm:prSet/>
      <dgm:spPr/>
      <dgm:t>
        <a:bodyPr/>
        <a:lstStyle/>
        <a:p>
          <a:endParaRPr lang="pt-BR"/>
        </a:p>
      </dgm:t>
    </dgm:pt>
    <dgm:pt modelId="{129EA97B-D66D-47B1-B212-AFE895FEB7C7}" type="sibTrans" cxnId="{F10A36AB-D9A1-4CC1-A858-BBB08262599B}">
      <dgm:prSet/>
      <dgm:spPr/>
      <dgm:t>
        <a:bodyPr/>
        <a:lstStyle/>
        <a:p>
          <a:endParaRPr lang="pt-BR"/>
        </a:p>
      </dgm:t>
    </dgm:pt>
    <dgm:pt modelId="{2029140E-E862-4DE5-9DD0-3A84366D11B7}">
      <dgm:prSet phldrT="[Texto]"/>
      <dgm:spPr/>
      <dgm:t>
        <a:bodyPr/>
        <a:lstStyle/>
        <a:p>
          <a:r>
            <a:rPr lang="pt-BR" dirty="0" smtClean="0"/>
            <a:t>2ª FASE</a:t>
          </a:r>
          <a:endParaRPr lang="pt-BR" dirty="0"/>
        </a:p>
      </dgm:t>
    </dgm:pt>
    <dgm:pt modelId="{4018774D-6628-49E6-931F-E5826B80CFF4}" type="parTrans" cxnId="{70252CE7-D68A-4CA6-9949-56E5CC33AC7D}">
      <dgm:prSet/>
      <dgm:spPr/>
      <dgm:t>
        <a:bodyPr/>
        <a:lstStyle/>
        <a:p>
          <a:endParaRPr lang="pt-BR"/>
        </a:p>
      </dgm:t>
    </dgm:pt>
    <dgm:pt modelId="{DD506AF5-38A4-40E1-B04D-FC3D032F316E}" type="sibTrans" cxnId="{70252CE7-D68A-4CA6-9949-56E5CC33AC7D}">
      <dgm:prSet/>
      <dgm:spPr/>
      <dgm:t>
        <a:bodyPr/>
        <a:lstStyle/>
        <a:p>
          <a:endParaRPr lang="pt-BR"/>
        </a:p>
      </dgm:t>
    </dgm:pt>
    <dgm:pt modelId="{D0F881D5-095B-4F05-9E51-0C1221AE3CE6}">
      <dgm:prSet phldrT="[Texto]"/>
      <dgm:spPr/>
      <dgm:t>
        <a:bodyPr/>
        <a:lstStyle/>
        <a:p>
          <a:r>
            <a:rPr lang="pt-BR" dirty="0" smtClean="0"/>
            <a:t>PEQUENO EXPEDIENTE</a:t>
          </a:r>
          <a:endParaRPr lang="pt-BR" dirty="0"/>
        </a:p>
      </dgm:t>
    </dgm:pt>
    <dgm:pt modelId="{AF8A722F-DE3C-4252-BF96-22EE0FBC02B5}" type="parTrans" cxnId="{01E50302-7B40-4B61-B835-8B6E24B6347A}">
      <dgm:prSet/>
      <dgm:spPr/>
      <dgm:t>
        <a:bodyPr/>
        <a:lstStyle/>
        <a:p>
          <a:endParaRPr lang="pt-BR"/>
        </a:p>
      </dgm:t>
    </dgm:pt>
    <dgm:pt modelId="{0710AFE7-1654-497B-9929-B80BA308A170}" type="sibTrans" cxnId="{01E50302-7B40-4B61-B835-8B6E24B6347A}">
      <dgm:prSet/>
      <dgm:spPr/>
      <dgm:t>
        <a:bodyPr/>
        <a:lstStyle/>
        <a:p>
          <a:endParaRPr lang="pt-BR"/>
        </a:p>
      </dgm:t>
    </dgm:pt>
    <dgm:pt modelId="{645A831B-508C-4CEF-AC67-48F1166137DA}">
      <dgm:prSet phldrT="[Texto]"/>
      <dgm:spPr/>
      <dgm:t>
        <a:bodyPr/>
        <a:lstStyle/>
        <a:p>
          <a:r>
            <a:rPr lang="pt-BR" dirty="0" smtClean="0"/>
            <a:t>PROLONGAMENTO DE EXPEDIENTE</a:t>
          </a:r>
          <a:endParaRPr lang="pt-BR" dirty="0"/>
        </a:p>
      </dgm:t>
    </dgm:pt>
    <dgm:pt modelId="{D3EAF1BA-D8FD-477A-BD73-1CD6D693A58E}" type="parTrans" cxnId="{84B01666-B24D-47E6-9011-E4FD1FF4D503}">
      <dgm:prSet/>
      <dgm:spPr/>
      <dgm:t>
        <a:bodyPr/>
        <a:lstStyle/>
        <a:p>
          <a:endParaRPr lang="pt-BR"/>
        </a:p>
      </dgm:t>
    </dgm:pt>
    <dgm:pt modelId="{8848ED31-E928-44F1-83C5-A829BB50CC89}" type="sibTrans" cxnId="{84B01666-B24D-47E6-9011-E4FD1FF4D503}">
      <dgm:prSet/>
      <dgm:spPr/>
      <dgm:t>
        <a:bodyPr/>
        <a:lstStyle/>
        <a:p>
          <a:endParaRPr lang="pt-BR"/>
        </a:p>
      </dgm:t>
    </dgm:pt>
    <dgm:pt modelId="{4C2956BF-8EF1-422B-8DA5-39C79E846747}">
      <dgm:prSet/>
      <dgm:spPr/>
      <dgm:t>
        <a:bodyPr/>
        <a:lstStyle/>
        <a:p>
          <a:r>
            <a:rPr lang="pt-BR" dirty="0" smtClean="0"/>
            <a:t>4ª FASE</a:t>
          </a:r>
          <a:endParaRPr lang="pt-BR" dirty="0"/>
        </a:p>
      </dgm:t>
    </dgm:pt>
    <dgm:pt modelId="{2D65B35D-517D-422C-A9BE-B1D6D0EE06DF}" type="parTrans" cxnId="{27A1E33E-74EE-4E82-BA44-98F5F0A89196}">
      <dgm:prSet/>
      <dgm:spPr/>
      <dgm:t>
        <a:bodyPr/>
        <a:lstStyle/>
        <a:p>
          <a:endParaRPr lang="pt-BR"/>
        </a:p>
      </dgm:t>
    </dgm:pt>
    <dgm:pt modelId="{2B34F5BD-3811-4760-B369-BF6F3B4C686B}" type="sibTrans" cxnId="{27A1E33E-74EE-4E82-BA44-98F5F0A89196}">
      <dgm:prSet/>
      <dgm:spPr/>
      <dgm:t>
        <a:bodyPr/>
        <a:lstStyle/>
        <a:p>
          <a:endParaRPr lang="pt-BR"/>
        </a:p>
      </dgm:t>
    </dgm:pt>
    <dgm:pt modelId="{662EDBE0-65C1-44F7-86EC-19B5E76AA378}">
      <dgm:prSet/>
      <dgm:spPr/>
      <dgm:t>
        <a:bodyPr/>
        <a:lstStyle/>
        <a:p>
          <a:r>
            <a:rPr lang="pt-BR" dirty="0" smtClean="0"/>
            <a:t>ORDEM DO DIA</a:t>
          </a:r>
          <a:endParaRPr lang="pt-BR" dirty="0"/>
        </a:p>
      </dgm:t>
    </dgm:pt>
    <dgm:pt modelId="{5C276829-00AF-4540-A7F6-BCF903448AE7}" type="parTrans" cxnId="{0C4676AD-ABEE-4F42-A37B-D8C7424D2092}">
      <dgm:prSet/>
      <dgm:spPr/>
      <dgm:t>
        <a:bodyPr/>
        <a:lstStyle/>
        <a:p>
          <a:endParaRPr lang="pt-BR"/>
        </a:p>
      </dgm:t>
    </dgm:pt>
    <dgm:pt modelId="{125D35D9-8920-49F5-B5B8-66C6467A5046}" type="sibTrans" cxnId="{0C4676AD-ABEE-4F42-A37B-D8C7424D2092}">
      <dgm:prSet/>
      <dgm:spPr/>
      <dgm:t>
        <a:bodyPr/>
        <a:lstStyle/>
        <a:p>
          <a:endParaRPr lang="pt-BR"/>
        </a:p>
      </dgm:t>
    </dgm:pt>
    <dgm:pt modelId="{0C691E0D-B452-4EE1-ACD0-22DF9FB1714B}">
      <dgm:prSet/>
      <dgm:spPr/>
      <dgm:t>
        <a:bodyPr/>
        <a:lstStyle/>
        <a:p>
          <a:r>
            <a:rPr lang="pt-BR" dirty="0" smtClean="0"/>
            <a:t>5ª FASE</a:t>
          </a:r>
          <a:endParaRPr lang="pt-BR" dirty="0"/>
        </a:p>
      </dgm:t>
    </dgm:pt>
    <dgm:pt modelId="{3C4393F5-AC72-4E04-99DF-A2CE21BB7313}" type="parTrans" cxnId="{2D4FA0C4-6569-4A65-8883-DEBEBB976235}">
      <dgm:prSet/>
      <dgm:spPr/>
      <dgm:t>
        <a:bodyPr/>
        <a:lstStyle/>
        <a:p>
          <a:endParaRPr lang="pt-BR"/>
        </a:p>
      </dgm:t>
    </dgm:pt>
    <dgm:pt modelId="{CA181C5A-CBD4-4716-9163-FF9F76CCA92E}" type="sibTrans" cxnId="{2D4FA0C4-6569-4A65-8883-DEBEBB976235}">
      <dgm:prSet/>
      <dgm:spPr/>
      <dgm:t>
        <a:bodyPr/>
        <a:lstStyle/>
        <a:p>
          <a:endParaRPr lang="pt-BR"/>
        </a:p>
      </dgm:t>
    </dgm:pt>
    <dgm:pt modelId="{DFDC600A-80B2-40F4-9955-AB34BFE6C47B}">
      <dgm:prSet/>
      <dgm:spPr/>
      <dgm:t>
        <a:bodyPr/>
        <a:lstStyle/>
        <a:p>
          <a:r>
            <a:rPr lang="pt-BR" dirty="0" smtClean="0"/>
            <a:t>PROLONGAMENTO DA ORDEM DO DIA</a:t>
          </a:r>
          <a:endParaRPr lang="pt-BR" dirty="0"/>
        </a:p>
      </dgm:t>
    </dgm:pt>
    <dgm:pt modelId="{0F627852-0077-40D2-B551-663DCB33A812}" type="parTrans" cxnId="{6D5B09DD-F59E-4E10-927D-71DDB8577DCA}">
      <dgm:prSet/>
      <dgm:spPr/>
      <dgm:t>
        <a:bodyPr/>
        <a:lstStyle/>
        <a:p>
          <a:endParaRPr lang="pt-BR"/>
        </a:p>
      </dgm:t>
    </dgm:pt>
    <dgm:pt modelId="{17DAF8DD-D2CE-46C8-8064-B18DB0D9247C}" type="sibTrans" cxnId="{6D5B09DD-F59E-4E10-927D-71DDB8577DCA}">
      <dgm:prSet/>
      <dgm:spPr/>
      <dgm:t>
        <a:bodyPr/>
        <a:lstStyle/>
        <a:p>
          <a:endParaRPr lang="pt-BR"/>
        </a:p>
      </dgm:t>
    </dgm:pt>
    <dgm:pt modelId="{662012A1-7A04-42CE-A4A2-4BE74AD2E249}">
      <dgm:prSet/>
      <dgm:spPr/>
      <dgm:t>
        <a:bodyPr/>
        <a:lstStyle/>
        <a:p>
          <a:r>
            <a:rPr lang="pt-BR" dirty="0" smtClean="0"/>
            <a:t>7ª FASE</a:t>
          </a:r>
          <a:endParaRPr lang="pt-BR" dirty="0"/>
        </a:p>
      </dgm:t>
    </dgm:pt>
    <dgm:pt modelId="{E901D4EB-3917-4629-BD20-B7FFFDE53B1C}" type="parTrans" cxnId="{6EF3944A-CE2F-4494-BEE7-7514A4E63F67}">
      <dgm:prSet/>
      <dgm:spPr/>
      <dgm:t>
        <a:bodyPr/>
        <a:lstStyle/>
        <a:p>
          <a:endParaRPr lang="pt-BR"/>
        </a:p>
      </dgm:t>
    </dgm:pt>
    <dgm:pt modelId="{97A387D1-8147-40B2-8D87-740DD826BD10}" type="sibTrans" cxnId="{6EF3944A-CE2F-4494-BEE7-7514A4E63F67}">
      <dgm:prSet/>
      <dgm:spPr/>
      <dgm:t>
        <a:bodyPr/>
        <a:lstStyle/>
        <a:p>
          <a:endParaRPr lang="pt-BR"/>
        </a:p>
      </dgm:t>
    </dgm:pt>
    <dgm:pt modelId="{50EC3599-6E48-4B8C-99E1-7B7A91F3BC50}">
      <dgm:prSet>
        <dgm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pt-BR" dirty="0" smtClean="0"/>
            <a:t>TEMPO DE LIDERANÇA </a:t>
          </a:r>
          <a:endParaRPr lang="pt-BR" dirty="0"/>
        </a:p>
      </dgm:t>
    </dgm:pt>
    <dgm:pt modelId="{5154B882-E0E9-41D8-BFA4-C2D754AD73CB}" type="parTrans" cxnId="{C564D9DA-52EA-405D-8CFF-956945949A4B}">
      <dgm:prSet/>
      <dgm:spPr/>
      <dgm:t>
        <a:bodyPr/>
        <a:lstStyle/>
        <a:p>
          <a:endParaRPr lang="pt-BR"/>
        </a:p>
      </dgm:t>
    </dgm:pt>
    <dgm:pt modelId="{08DCB290-B39D-4316-BBBC-7B26483FAFBA}" type="sibTrans" cxnId="{C564D9DA-52EA-405D-8CFF-956945949A4B}">
      <dgm:prSet/>
      <dgm:spPr/>
      <dgm:t>
        <a:bodyPr/>
        <a:lstStyle/>
        <a:p>
          <a:endParaRPr lang="pt-BR"/>
        </a:p>
      </dgm:t>
    </dgm:pt>
    <dgm:pt modelId="{7A49E593-ADD0-4DC0-973F-CFC473DFDC85}">
      <dgm:prSet/>
      <dgm:spPr/>
      <dgm:t>
        <a:bodyPr/>
        <a:lstStyle/>
        <a:p>
          <a:r>
            <a:rPr lang="pt-BR" dirty="0" smtClean="0"/>
            <a:t>8ª FASE</a:t>
          </a:r>
          <a:endParaRPr lang="pt-BR" dirty="0"/>
        </a:p>
      </dgm:t>
    </dgm:pt>
    <dgm:pt modelId="{743FF9AC-35F0-4F5A-A3D8-5BB28962A721}" type="parTrans" cxnId="{D6282122-9200-47FC-845C-18A7FEC913C9}">
      <dgm:prSet/>
      <dgm:spPr/>
      <dgm:t>
        <a:bodyPr/>
        <a:lstStyle/>
        <a:p>
          <a:endParaRPr lang="pt-BR"/>
        </a:p>
      </dgm:t>
    </dgm:pt>
    <dgm:pt modelId="{F5997FC6-CCA4-4F46-A848-7B21FAC26D72}" type="sibTrans" cxnId="{D6282122-9200-47FC-845C-18A7FEC913C9}">
      <dgm:prSet/>
      <dgm:spPr/>
      <dgm:t>
        <a:bodyPr/>
        <a:lstStyle/>
        <a:p>
          <a:endParaRPr lang="pt-BR"/>
        </a:p>
      </dgm:t>
    </dgm:pt>
    <dgm:pt modelId="{1A7195B9-BA23-4783-AFE7-6B9EED6D0EAC}">
      <dgm:prSet/>
      <dgm:spPr/>
      <dgm:t>
        <a:bodyPr/>
        <a:lstStyle/>
        <a:p>
          <a:r>
            <a:rPr lang="pt-BR" dirty="0" smtClean="0"/>
            <a:t>EXPLICAÇÕES PESSOAIS</a:t>
          </a:r>
          <a:endParaRPr lang="pt-BR" dirty="0"/>
        </a:p>
      </dgm:t>
    </dgm:pt>
    <dgm:pt modelId="{E51E29D9-E974-47D1-B5E7-2ECD7D4F4FEE}" type="parTrans" cxnId="{CE0D6C52-8582-485E-87BE-78EC66DD0379}">
      <dgm:prSet/>
      <dgm:spPr/>
      <dgm:t>
        <a:bodyPr/>
        <a:lstStyle/>
        <a:p>
          <a:endParaRPr lang="pt-BR"/>
        </a:p>
      </dgm:t>
    </dgm:pt>
    <dgm:pt modelId="{22952ABA-414A-4B69-A93E-71A140115130}" type="sibTrans" cxnId="{CE0D6C52-8582-485E-87BE-78EC66DD0379}">
      <dgm:prSet/>
      <dgm:spPr/>
      <dgm:t>
        <a:bodyPr/>
        <a:lstStyle/>
        <a:p>
          <a:endParaRPr lang="pt-BR"/>
        </a:p>
      </dgm:t>
    </dgm:pt>
    <dgm:pt modelId="{8EE7A7E3-7767-4680-84E6-6AF6CEA76C2A}">
      <dgm:prSet phldrT="[Texto]"/>
      <dgm:spPr/>
      <dgm:t>
        <a:bodyPr/>
        <a:lstStyle/>
        <a:p>
          <a:r>
            <a:rPr lang="pt-BR" dirty="0" smtClean="0"/>
            <a:t>3ª FASE</a:t>
          </a:r>
        </a:p>
      </dgm:t>
    </dgm:pt>
    <dgm:pt modelId="{8CE27E99-5A7B-457F-8F2C-F2BBAE378EEC}" type="sibTrans" cxnId="{ADA60512-3385-4A98-A89C-E7695C57F4E9}">
      <dgm:prSet/>
      <dgm:spPr/>
      <dgm:t>
        <a:bodyPr/>
        <a:lstStyle/>
        <a:p>
          <a:endParaRPr lang="pt-BR"/>
        </a:p>
      </dgm:t>
    </dgm:pt>
    <dgm:pt modelId="{68F4F372-6C2B-40E5-818C-078D96A74D5F}" type="parTrans" cxnId="{ADA60512-3385-4A98-A89C-E7695C57F4E9}">
      <dgm:prSet/>
      <dgm:spPr/>
      <dgm:t>
        <a:bodyPr/>
        <a:lstStyle/>
        <a:p>
          <a:endParaRPr lang="pt-BR"/>
        </a:p>
      </dgm:t>
    </dgm:pt>
    <dgm:pt modelId="{B0EAB525-B674-44D1-853F-A8A73D783A8D}">
      <dgm:prSet/>
      <dgm:spPr/>
      <dgm:t>
        <a:bodyPr/>
        <a:lstStyle/>
        <a:p>
          <a:r>
            <a:rPr lang="pt-BR" dirty="0" smtClean="0"/>
            <a:t>6ª FASE</a:t>
          </a:r>
          <a:endParaRPr lang="pt-BR" dirty="0"/>
        </a:p>
      </dgm:t>
    </dgm:pt>
    <dgm:pt modelId="{65FAB5F1-CFD1-4716-B11E-624421F891EB}" type="parTrans" cxnId="{59CA9F7C-ABAA-430C-B981-FEBD0EF44937}">
      <dgm:prSet/>
      <dgm:spPr/>
      <dgm:t>
        <a:bodyPr/>
        <a:lstStyle/>
        <a:p>
          <a:endParaRPr lang="pt-BR"/>
        </a:p>
      </dgm:t>
    </dgm:pt>
    <dgm:pt modelId="{8120DB5B-D274-470E-883E-539EAB57B770}" type="sibTrans" cxnId="{59CA9F7C-ABAA-430C-B981-FEBD0EF44937}">
      <dgm:prSet/>
      <dgm:spPr/>
      <dgm:t>
        <a:bodyPr/>
        <a:lstStyle/>
        <a:p>
          <a:endParaRPr lang="pt-BR"/>
        </a:p>
      </dgm:t>
    </dgm:pt>
    <dgm:pt modelId="{AE06E5D8-0E34-43A2-8481-A4267EFB5082}">
      <dgm:prSet/>
      <dgm:spPr/>
      <dgm:t>
        <a:bodyPr/>
        <a:lstStyle/>
        <a:p>
          <a:r>
            <a:rPr lang="pt-BR" dirty="0" smtClean="0"/>
            <a:t>GRANDE EXPEDIENTE</a:t>
          </a:r>
          <a:endParaRPr lang="pt-BR" dirty="0"/>
        </a:p>
      </dgm:t>
    </dgm:pt>
    <dgm:pt modelId="{F6B04462-D946-43C5-A304-23FC6703FD42}" type="parTrans" cxnId="{0F02B9ED-306A-4311-8411-D76E2ED98011}">
      <dgm:prSet/>
      <dgm:spPr/>
      <dgm:t>
        <a:bodyPr/>
        <a:lstStyle/>
        <a:p>
          <a:endParaRPr lang="pt-BR"/>
        </a:p>
      </dgm:t>
    </dgm:pt>
    <dgm:pt modelId="{107D738A-0112-4F72-87E3-789B531340BC}" type="sibTrans" cxnId="{0F02B9ED-306A-4311-8411-D76E2ED98011}">
      <dgm:prSet/>
      <dgm:spPr/>
      <dgm:t>
        <a:bodyPr/>
        <a:lstStyle/>
        <a:p>
          <a:endParaRPr lang="pt-BR"/>
        </a:p>
      </dgm:t>
    </dgm:pt>
    <dgm:pt modelId="{D2F2FB33-72F1-40F5-93A3-3C9040FDC4E0}" type="pres">
      <dgm:prSet presAssocID="{8F5EF3F9-1B32-4BD2-9CE9-08853B30FA0B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AA50BC69-E76A-4544-943E-9E3A096ED5BF}" type="pres">
      <dgm:prSet presAssocID="{AAD45243-047D-486B-BDDB-2A53A6DE6388}" presName="composite" presStyleCnt="0"/>
      <dgm:spPr/>
    </dgm:pt>
    <dgm:pt modelId="{9B8D32B8-2679-4B07-B892-F603AA0759A2}" type="pres">
      <dgm:prSet presAssocID="{AAD45243-047D-486B-BDDB-2A53A6DE6388}" presName="parentText" presStyleLbl="alignNode1" presStyleIdx="0" presStyleCnt="8" custLinFactNeighborX="0" custLinFactNeighborY="6842">
        <dgm:presLayoutVars>
          <dgm:chMax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1D030570-0481-4C14-97E6-AE7D9A550D38}" type="pres">
      <dgm:prSet presAssocID="{AAD45243-047D-486B-BDDB-2A53A6DE6388}" presName="descendantText" presStyleLbl="alignAcc1" presStyleIdx="0" presStyleCnt="8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CCE97EEC-AE67-41B4-86B1-CF45982B603E}" type="pres">
      <dgm:prSet presAssocID="{05C8BB2D-EB2B-460A-A9E2-D9CA06ED2CB3}" presName="sp" presStyleCnt="0"/>
      <dgm:spPr/>
    </dgm:pt>
    <dgm:pt modelId="{116A1215-2C94-471C-B974-9015D5FC3CB7}" type="pres">
      <dgm:prSet presAssocID="{2029140E-E862-4DE5-9DD0-3A84366D11B7}" presName="composite" presStyleCnt="0"/>
      <dgm:spPr/>
    </dgm:pt>
    <dgm:pt modelId="{47BEE5A8-3BB7-4AC1-A7AA-B14889EE58FA}" type="pres">
      <dgm:prSet presAssocID="{2029140E-E862-4DE5-9DD0-3A84366D11B7}" presName="parentText" presStyleLbl="alignNode1" presStyleIdx="1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DE306F02-E4FD-40FF-A503-87988066767C}" type="pres">
      <dgm:prSet presAssocID="{2029140E-E862-4DE5-9DD0-3A84366D11B7}" presName="descendantText" presStyleLbl="alignAcc1" presStyleIdx="1" presStyleCnt="8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263690CE-C552-4E8A-9E64-81CAD24827F1}" type="pres">
      <dgm:prSet presAssocID="{DD506AF5-38A4-40E1-B04D-FC3D032F316E}" presName="sp" presStyleCnt="0"/>
      <dgm:spPr/>
    </dgm:pt>
    <dgm:pt modelId="{AC4D27F3-9E8A-49E1-A511-9F1857E579F8}" type="pres">
      <dgm:prSet presAssocID="{8EE7A7E3-7767-4680-84E6-6AF6CEA76C2A}" presName="composite" presStyleCnt="0"/>
      <dgm:spPr/>
    </dgm:pt>
    <dgm:pt modelId="{45AB5E73-2EB5-4925-B982-5E67DEE8FBAC}" type="pres">
      <dgm:prSet presAssocID="{8EE7A7E3-7767-4680-84E6-6AF6CEA76C2A}" presName="parentText" presStyleLbl="alignNode1" presStyleIdx="2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F2BCAE6B-A516-4249-8CDF-7AF25DF9BCC6}" type="pres">
      <dgm:prSet presAssocID="{8EE7A7E3-7767-4680-84E6-6AF6CEA76C2A}" presName="descendantText" presStyleLbl="alignAcc1" presStyleIdx="2" presStyleCnt="8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F05FEB36-41C0-4CF5-808B-C992CD188897}" type="pres">
      <dgm:prSet presAssocID="{8CE27E99-5A7B-457F-8F2C-F2BBAE378EEC}" presName="sp" presStyleCnt="0"/>
      <dgm:spPr/>
    </dgm:pt>
    <dgm:pt modelId="{645110B7-163D-4E1A-849C-CD14298202CB}" type="pres">
      <dgm:prSet presAssocID="{4C2956BF-8EF1-422B-8DA5-39C79E846747}" presName="composite" presStyleCnt="0"/>
      <dgm:spPr/>
    </dgm:pt>
    <dgm:pt modelId="{7CA739E0-39D8-4D1B-9EA5-065665C61BAB}" type="pres">
      <dgm:prSet presAssocID="{4C2956BF-8EF1-422B-8DA5-39C79E846747}" presName="parentText" presStyleLbl="alignNode1" presStyleIdx="3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D9AF8458-9541-4E71-ACE7-0CDEA39E041F}" type="pres">
      <dgm:prSet presAssocID="{4C2956BF-8EF1-422B-8DA5-39C79E846747}" presName="descendantText" presStyleLbl="alignAcc1" presStyleIdx="3" presStyleCnt="8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7184CD44-BA56-425B-9CF7-355B47D3DD1A}" type="pres">
      <dgm:prSet presAssocID="{2B34F5BD-3811-4760-B369-BF6F3B4C686B}" presName="sp" presStyleCnt="0"/>
      <dgm:spPr/>
    </dgm:pt>
    <dgm:pt modelId="{92D91BC4-0B57-4844-B871-C3B0C05F794F}" type="pres">
      <dgm:prSet presAssocID="{0C691E0D-B452-4EE1-ACD0-22DF9FB1714B}" presName="composite" presStyleCnt="0"/>
      <dgm:spPr/>
    </dgm:pt>
    <dgm:pt modelId="{CF02EAB7-FB68-4203-9884-C22342E8E6F4}" type="pres">
      <dgm:prSet presAssocID="{0C691E0D-B452-4EE1-ACD0-22DF9FB1714B}" presName="parentText" presStyleLbl="alignNode1" presStyleIdx="4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01A2F89C-B9C9-4FBE-BCC4-456306EBD200}" type="pres">
      <dgm:prSet presAssocID="{0C691E0D-B452-4EE1-ACD0-22DF9FB1714B}" presName="descendantText" presStyleLbl="alignAcc1" presStyleIdx="4" presStyleCnt="8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B676D8DA-2FAA-43B9-B688-117E6D0F2B50}" type="pres">
      <dgm:prSet presAssocID="{CA181C5A-CBD4-4716-9163-FF9F76CCA92E}" presName="sp" presStyleCnt="0"/>
      <dgm:spPr/>
    </dgm:pt>
    <dgm:pt modelId="{25E5C656-88A3-48DD-95F4-3CF8ABFC0F80}" type="pres">
      <dgm:prSet presAssocID="{B0EAB525-B674-44D1-853F-A8A73D783A8D}" presName="composite" presStyleCnt="0"/>
      <dgm:spPr/>
    </dgm:pt>
    <dgm:pt modelId="{5102DFEA-1497-4A13-9CF6-DD440E27D0B7}" type="pres">
      <dgm:prSet presAssocID="{B0EAB525-B674-44D1-853F-A8A73D783A8D}" presName="parentText" presStyleLbl="alignNode1" presStyleIdx="5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E623F172-DA92-4D7A-AA7A-01F53940C1A7}" type="pres">
      <dgm:prSet presAssocID="{B0EAB525-B674-44D1-853F-A8A73D783A8D}" presName="descendantText" presStyleLbl="alignAcc1" presStyleIdx="5" presStyleCnt="8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2E037BEF-39A3-4D61-8047-23F2A9D3A886}" type="pres">
      <dgm:prSet presAssocID="{8120DB5B-D274-470E-883E-539EAB57B770}" presName="sp" presStyleCnt="0"/>
      <dgm:spPr/>
    </dgm:pt>
    <dgm:pt modelId="{16880E80-A334-4A41-B469-C5AE5FAB5367}" type="pres">
      <dgm:prSet presAssocID="{662012A1-7A04-42CE-A4A2-4BE74AD2E249}" presName="composite" presStyleCnt="0"/>
      <dgm:spPr/>
    </dgm:pt>
    <dgm:pt modelId="{1B2EA81A-576D-4A6A-8AC5-05D5A02B00C7}" type="pres">
      <dgm:prSet presAssocID="{662012A1-7A04-42CE-A4A2-4BE74AD2E249}" presName="parentText" presStyleLbl="alignNode1" presStyleIdx="6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D3881C12-E7F8-4E24-B222-313A5B8B45F4}" type="pres">
      <dgm:prSet presAssocID="{662012A1-7A04-42CE-A4A2-4BE74AD2E249}" presName="descendantText" presStyleLbl="alignAcc1" presStyleIdx="6" presStyleCnt="8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5D85DEA1-AA7D-4618-A2CF-2D06317C9B60}" type="pres">
      <dgm:prSet presAssocID="{97A387D1-8147-40B2-8D87-740DD826BD10}" presName="sp" presStyleCnt="0"/>
      <dgm:spPr/>
    </dgm:pt>
    <dgm:pt modelId="{45F33B74-E53B-4CE6-B354-044EB04BED7E}" type="pres">
      <dgm:prSet presAssocID="{7A49E593-ADD0-4DC0-973F-CFC473DFDC85}" presName="composite" presStyleCnt="0"/>
      <dgm:spPr/>
    </dgm:pt>
    <dgm:pt modelId="{4878697A-9F5F-4FD6-B51A-9371F8FAD503}" type="pres">
      <dgm:prSet presAssocID="{7A49E593-ADD0-4DC0-973F-CFC473DFDC85}" presName="parentText" presStyleLbl="alignNode1" presStyleIdx="7" presStyleCnt="8">
        <dgm:presLayoutVars>
          <dgm:chMax val="1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532594BF-D313-420B-93F5-90A485143CB4}" type="pres">
      <dgm:prSet presAssocID="{7A49E593-ADD0-4DC0-973F-CFC473DFDC85}" presName="descendantText" presStyleLbl="alignAcc1" presStyleIdx="7" presStyleCnt="8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27A1E33E-74EE-4E82-BA44-98F5F0A89196}" srcId="{8F5EF3F9-1B32-4BD2-9CE9-08853B30FA0B}" destId="{4C2956BF-8EF1-422B-8DA5-39C79E846747}" srcOrd="3" destOrd="0" parTransId="{2D65B35D-517D-422C-A9BE-B1D6D0EE06DF}" sibTransId="{2B34F5BD-3811-4760-B369-BF6F3B4C686B}"/>
    <dgm:cxn modelId="{84B01666-B24D-47E6-9011-E4FD1FF4D503}" srcId="{8EE7A7E3-7767-4680-84E6-6AF6CEA76C2A}" destId="{645A831B-508C-4CEF-AC67-48F1166137DA}" srcOrd="0" destOrd="0" parTransId="{D3EAF1BA-D8FD-477A-BD73-1CD6D693A58E}" sibTransId="{8848ED31-E928-44F1-83C5-A829BB50CC89}"/>
    <dgm:cxn modelId="{AF6A772B-E3EC-46C9-87E5-C55B88DE1D48}" type="presOf" srcId="{0C691E0D-B452-4EE1-ACD0-22DF9FB1714B}" destId="{CF02EAB7-FB68-4203-9884-C22342E8E6F4}" srcOrd="0" destOrd="0" presId="urn:microsoft.com/office/officeart/2005/8/layout/chevron2"/>
    <dgm:cxn modelId="{E1BB013A-85E8-4D00-B4A2-5D74E0D4B152}" type="presOf" srcId="{8EE7A7E3-7767-4680-84E6-6AF6CEA76C2A}" destId="{45AB5E73-2EB5-4925-B982-5E67DEE8FBAC}" srcOrd="0" destOrd="0" presId="urn:microsoft.com/office/officeart/2005/8/layout/chevron2"/>
    <dgm:cxn modelId="{07F8BE89-A2CA-41A4-AD6B-EBBA5C476BA2}" type="presOf" srcId="{6FF17877-2C2A-4803-9F02-FD237D12569C}" destId="{1D030570-0481-4C14-97E6-AE7D9A550D38}" srcOrd="0" destOrd="0" presId="urn:microsoft.com/office/officeart/2005/8/layout/chevron2"/>
    <dgm:cxn modelId="{8B1E90E2-9FCF-40E5-8FC8-D96B832DDDB3}" type="presOf" srcId="{AAD45243-047D-486B-BDDB-2A53A6DE6388}" destId="{9B8D32B8-2679-4B07-B892-F603AA0759A2}" srcOrd="0" destOrd="0" presId="urn:microsoft.com/office/officeart/2005/8/layout/chevron2"/>
    <dgm:cxn modelId="{333B6968-EEF1-4C65-9251-C44F7C2B9EB8}" srcId="{8F5EF3F9-1B32-4BD2-9CE9-08853B30FA0B}" destId="{AAD45243-047D-486B-BDDB-2A53A6DE6388}" srcOrd="0" destOrd="0" parTransId="{BC193B44-7D3F-4DF8-9E26-EBC6EFCDC15B}" sibTransId="{05C8BB2D-EB2B-460A-A9E2-D9CA06ED2CB3}"/>
    <dgm:cxn modelId="{8ED810F2-6A77-4383-8D92-F5C8B4CB5C03}" type="presOf" srcId="{2029140E-E862-4DE5-9DD0-3A84366D11B7}" destId="{47BEE5A8-3BB7-4AC1-A7AA-B14889EE58FA}" srcOrd="0" destOrd="0" presId="urn:microsoft.com/office/officeart/2005/8/layout/chevron2"/>
    <dgm:cxn modelId="{E364BBA8-DF07-40DE-9194-F2FBA556C8BA}" type="presOf" srcId="{DFDC600A-80B2-40F4-9955-AB34BFE6C47B}" destId="{01A2F89C-B9C9-4FBE-BCC4-456306EBD200}" srcOrd="0" destOrd="0" presId="urn:microsoft.com/office/officeart/2005/8/layout/chevron2"/>
    <dgm:cxn modelId="{59CA9F7C-ABAA-430C-B981-FEBD0EF44937}" srcId="{8F5EF3F9-1B32-4BD2-9CE9-08853B30FA0B}" destId="{B0EAB525-B674-44D1-853F-A8A73D783A8D}" srcOrd="5" destOrd="0" parTransId="{65FAB5F1-CFD1-4716-B11E-624421F891EB}" sibTransId="{8120DB5B-D274-470E-883E-539EAB57B770}"/>
    <dgm:cxn modelId="{AF47C7C7-FC29-41D1-976F-CA5174FDFB63}" type="presOf" srcId="{50EC3599-6E48-4B8C-99E1-7B7A91F3BC50}" destId="{D3881C12-E7F8-4E24-B222-313A5B8B45F4}" srcOrd="0" destOrd="0" presId="urn:microsoft.com/office/officeart/2005/8/layout/chevron2"/>
    <dgm:cxn modelId="{E1763755-9CEA-48B4-B906-E55B19AA2775}" type="presOf" srcId="{1A7195B9-BA23-4783-AFE7-6B9EED6D0EAC}" destId="{532594BF-D313-420B-93F5-90A485143CB4}" srcOrd="0" destOrd="0" presId="urn:microsoft.com/office/officeart/2005/8/layout/chevron2"/>
    <dgm:cxn modelId="{01E50302-7B40-4B61-B835-8B6E24B6347A}" srcId="{2029140E-E862-4DE5-9DD0-3A84366D11B7}" destId="{D0F881D5-095B-4F05-9E51-0C1221AE3CE6}" srcOrd="0" destOrd="0" parTransId="{AF8A722F-DE3C-4252-BF96-22EE0FBC02B5}" sibTransId="{0710AFE7-1654-497B-9929-B80BA308A170}"/>
    <dgm:cxn modelId="{D7D7071F-0575-448F-A2F1-F47B15D4E23D}" type="presOf" srcId="{4C2956BF-8EF1-422B-8DA5-39C79E846747}" destId="{7CA739E0-39D8-4D1B-9EA5-065665C61BAB}" srcOrd="0" destOrd="0" presId="urn:microsoft.com/office/officeart/2005/8/layout/chevron2"/>
    <dgm:cxn modelId="{CE0D6C52-8582-485E-87BE-78EC66DD0379}" srcId="{7A49E593-ADD0-4DC0-973F-CFC473DFDC85}" destId="{1A7195B9-BA23-4783-AFE7-6B9EED6D0EAC}" srcOrd="0" destOrd="0" parTransId="{E51E29D9-E974-47D1-B5E7-2ECD7D4F4FEE}" sibTransId="{22952ABA-414A-4B69-A93E-71A140115130}"/>
    <dgm:cxn modelId="{F10A36AB-D9A1-4CC1-A858-BBB08262599B}" srcId="{AAD45243-047D-486B-BDDB-2A53A6DE6388}" destId="{6FF17877-2C2A-4803-9F02-FD237D12569C}" srcOrd="0" destOrd="0" parTransId="{09C5541C-7573-4C60-B761-DEC565C83E8C}" sibTransId="{129EA97B-D66D-47B1-B212-AFE895FEB7C7}"/>
    <dgm:cxn modelId="{6D5B09DD-F59E-4E10-927D-71DDB8577DCA}" srcId="{0C691E0D-B452-4EE1-ACD0-22DF9FB1714B}" destId="{DFDC600A-80B2-40F4-9955-AB34BFE6C47B}" srcOrd="0" destOrd="0" parTransId="{0F627852-0077-40D2-B551-663DCB33A812}" sibTransId="{17DAF8DD-D2CE-46C8-8064-B18DB0D9247C}"/>
    <dgm:cxn modelId="{5DF8B683-433E-4CDA-B9EC-83B18A9531CF}" type="presOf" srcId="{AE06E5D8-0E34-43A2-8481-A4267EFB5082}" destId="{E623F172-DA92-4D7A-AA7A-01F53940C1A7}" srcOrd="0" destOrd="0" presId="urn:microsoft.com/office/officeart/2005/8/layout/chevron2"/>
    <dgm:cxn modelId="{2159C5F8-F169-4858-94FC-4592045DA2CF}" type="presOf" srcId="{8F5EF3F9-1B32-4BD2-9CE9-08853B30FA0B}" destId="{D2F2FB33-72F1-40F5-93A3-3C9040FDC4E0}" srcOrd="0" destOrd="0" presId="urn:microsoft.com/office/officeart/2005/8/layout/chevron2"/>
    <dgm:cxn modelId="{76BEF07C-12E8-4516-859F-89846285D124}" type="presOf" srcId="{645A831B-508C-4CEF-AC67-48F1166137DA}" destId="{F2BCAE6B-A516-4249-8CDF-7AF25DF9BCC6}" srcOrd="0" destOrd="0" presId="urn:microsoft.com/office/officeart/2005/8/layout/chevron2"/>
    <dgm:cxn modelId="{9B9BEC68-D9A1-457E-B428-BD7CCA12DCE8}" type="presOf" srcId="{662012A1-7A04-42CE-A4A2-4BE74AD2E249}" destId="{1B2EA81A-576D-4A6A-8AC5-05D5A02B00C7}" srcOrd="0" destOrd="0" presId="urn:microsoft.com/office/officeart/2005/8/layout/chevron2"/>
    <dgm:cxn modelId="{71B8C59B-C5E5-4411-BE12-9BC23A2B6455}" type="presOf" srcId="{D0F881D5-095B-4F05-9E51-0C1221AE3CE6}" destId="{DE306F02-E4FD-40FF-A503-87988066767C}" srcOrd="0" destOrd="0" presId="urn:microsoft.com/office/officeart/2005/8/layout/chevron2"/>
    <dgm:cxn modelId="{A3E99B34-E7A9-4A2E-A4C9-80B5DAB65B9A}" type="presOf" srcId="{662EDBE0-65C1-44F7-86EC-19B5E76AA378}" destId="{D9AF8458-9541-4E71-ACE7-0CDEA39E041F}" srcOrd="0" destOrd="0" presId="urn:microsoft.com/office/officeart/2005/8/layout/chevron2"/>
    <dgm:cxn modelId="{ADA60512-3385-4A98-A89C-E7695C57F4E9}" srcId="{8F5EF3F9-1B32-4BD2-9CE9-08853B30FA0B}" destId="{8EE7A7E3-7767-4680-84E6-6AF6CEA76C2A}" srcOrd="2" destOrd="0" parTransId="{68F4F372-6C2B-40E5-818C-078D96A74D5F}" sibTransId="{8CE27E99-5A7B-457F-8F2C-F2BBAE378EEC}"/>
    <dgm:cxn modelId="{C564D9DA-52EA-405D-8CFF-956945949A4B}" srcId="{662012A1-7A04-42CE-A4A2-4BE74AD2E249}" destId="{50EC3599-6E48-4B8C-99E1-7B7A91F3BC50}" srcOrd="0" destOrd="0" parTransId="{5154B882-E0E9-41D8-BFA4-C2D754AD73CB}" sibTransId="{08DCB290-B39D-4316-BBBC-7B26483FAFBA}"/>
    <dgm:cxn modelId="{0C4676AD-ABEE-4F42-A37B-D8C7424D2092}" srcId="{4C2956BF-8EF1-422B-8DA5-39C79E846747}" destId="{662EDBE0-65C1-44F7-86EC-19B5E76AA378}" srcOrd="0" destOrd="0" parTransId="{5C276829-00AF-4540-A7F6-BCF903448AE7}" sibTransId="{125D35D9-8920-49F5-B5B8-66C6467A5046}"/>
    <dgm:cxn modelId="{84BC7859-C933-4BAD-AC3F-242CB260D339}" type="presOf" srcId="{7A49E593-ADD0-4DC0-973F-CFC473DFDC85}" destId="{4878697A-9F5F-4FD6-B51A-9371F8FAD503}" srcOrd="0" destOrd="0" presId="urn:microsoft.com/office/officeart/2005/8/layout/chevron2"/>
    <dgm:cxn modelId="{0F02B9ED-306A-4311-8411-D76E2ED98011}" srcId="{B0EAB525-B674-44D1-853F-A8A73D783A8D}" destId="{AE06E5D8-0E34-43A2-8481-A4267EFB5082}" srcOrd="0" destOrd="0" parTransId="{F6B04462-D946-43C5-A304-23FC6703FD42}" sibTransId="{107D738A-0112-4F72-87E3-789B531340BC}"/>
    <dgm:cxn modelId="{426FF270-4980-4B82-AC6D-721A33E5A32F}" type="presOf" srcId="{B0EAB525-B674-44D1-853F-A8A73D783A8D}" destId="{5102DFEA-1497-4A13-9CF6-DD440E27D0B7}" srcOrd="0" destOrd="0" presId="urn:microsoft.com/office/officeart/2005/8/layout/chevron2"/>
    <dgm:cxn modelId="{2D4FA0C4-6569-4A65-8883-DEBEBB976235}" srcId="{8F5EF3F9-1B32-4BD2-9CE9-08853B30FA0B}" destId="{0C691E0D-B452-4EE1-ACD0-22DF9FB1714B}" srcOrd="4" destOrd="0" parTransId="{3C4393F5-AC72-4E04-99DF-A2CE21BB7313}" sibTransId="{CA181C5A-CBD4-4716-9163-FF9F76CCA92E}"/>
    <dgm:cxn modelId="{6EF3944A-CE2F-4494-BEE7-7514A4E63F67}" srcId="{8F5EF3F9-1B32-4BD2-9CE9-08853B30FA0B}" destId="{662012A1-7A04-42CE-A4A2-4BE74AD2E249}" srcOrd="6" destOrd="0" parTransId="{E901D4EB-3917-4629-BD20-B7FFFDE53B1C}" sibTransId="{97A387D1-8147-40B2-8D87-740DD826BD10}"/>
    <dgm:cxn modelId="{70252CE7-D68A-4CA6-9949-56E5CC33AC7D}" srcId="{8F5EF3F9-1B32-4BD2-9CE9-08853B30FA0B}" destId="{2029140E-E862-4DE5-9DD0-3A84366D11B7}" srcOrd="1" destOrd="0" parTransId="{4018774D-6628-49E6-931F-E5826B80CFF4}" sibTransId="{DD506AF5-38A4-40E1-B04D-FC3D032F316E}"/>
    <dgm:cxn modelId="{D6282122-9200-47FC-845C-18A7FEC913C9}" srcId="{8F5EF3F9-1B32-4BD2-9CE9-08853B30FA0B}" destId="{7A49E593-ADD0-4DC0-973F-CFC473DFDC85}" srcOrd="7" destOrd="0" parTransId="{743FF9AC-35F0-4F5A-A3D8-5BB28962A721}" sibTransId="{F5997FC6-CCA4-4F46-A848-7B21FAC26D72}"/>
    <dgm:cxn modelId="{10C82EC7-A56E-4619-9275-7D37E976C3BB}" type="presParOf" srcId="{D2F2FB33-72F1-40F5-93A3-3C9040FDC4E0}" destId="{AA50BC69-E76A-4544-943E-9E3A096ED5BF}" srcOrd="0" destOrd="0" presId="urn:microsoft.com/office/officeart/2005/8/layout/chevron2"/>
    <dgm:cxn modelId="{EDACE011-7357-42DF-AA55-95E6755CBEB4}" type="presParOf" srcId="{AA50BC69-E76A-4544-943E-9E3A096ED5BF}" destId="{9B8D32B8-2679-4B07-B892-F603AA0759A2}" srcOrd="0" destOrd="0" presId="urn:microsoft.com/office/officeart/2005/8/layout/chevron2"/>
    <dgm:cxn modelId="{34999AC9-3CE2-4E4F-885C-36BD2AFC3A13}" type="presParOf" srcId="{AA50BC69-E76A-4544-943E-9E3A096ED5BF}" destId="{1D030570-0481-4C14-97E6-AE7D9A550D38}" srcOrd="1" destOrd="0" presId="urn:microsoft.com/office/officeart/2005/8/layout/chevron2"/>
    <dgm:cxn modelId="{C667BC5C-D53C-4DDD-8D61-2C6D05BA6BE3}" type="presParOf" srcId="{D2F2FB33-72F1-40F5-93A3-3C9040FDC4E0}" destId="{CCE97EEC-AE67-41B4-86B1-CF45982B603E}" srcOrd="1" destOrd="0" presId="urn:microsoft.com/office/officeart/2005/8/layout/chevron2"/>
    <dgm:cxn modelId="{A3F621F3-4B88-4CA7-B68A-9C94424367BE}" type="presParOf" srcId="{D2F2FB33-72F1-40F5-93A3-3C9040FDC4E0}" destId="{116A1215-2C94-471C-B974-9015D5FC3CB7}" srcOrd="2" destOrd="0" presId="urn:microsoft.com/office/officeart/2005/8/layout/chevron2"/>
    <dgm:cxn modelId="{292D8845-6C30-453F-A5C0-1FDBDA7A5AEA}" type="presParOf" srcId="{116A1215-2C94-471C-B974-9015D5FC3CB7}" destId="{47BEE5A8-3BB7-4AC1-A7AA-B14889EE58FA}" srcOrd="0" destOrd="0" presId="urn:microsoft.com/office/officeart/2005/8/layout/chevron2"/>
    <dgm:cxn modelId="{326F9DE7-306D-4D30-932B-D7E6F1626DE0}" type="presParOf" srcId="{116A1215-2C94-471C-B974-9015D5FC3CB7}" destId="{DE306F02-E4FD-40FF-A503-87988066767C}" srcOrd="1" destOrd="0" presId="urn:microsoft.com/office/officeart/2005/8/layout/chevron2"/>
    <dgm:cxn modelId="{A80A79EA-5AAB-4B58-8FBF-878553CCE7F3}" type="presParOf" srcId="{D2F2FB33-72F1-40F5-93A3-3C9040FDC4E0}" destId="{263690CE-C552-4E8A-9E64-81CAD24827F1}" srcOrd="3" destOrd="0" presId="urn:microsoft.com/office/officeart/2005/8/layout/chevron2"/>
    <dgm:cxn modelId="{F882C200-1181-48CA-8A63-1ED0D567A58C}" type="presParOf" srcId="{D2F2FB33-72F1-40F5-93A3-3C9040FDC4E0}" destId="{AC4D27F3-9E8A-49E1-A511-9F1857E579F8}" srcOrd="4" destOrd="0" presId="urn:microsoft.com/office/officeart/2005/8/layout/chevron2"/>
    <dgm:cxn modelId="{F1406E6E-6BC2-40E8-BD21-AAE65A394156}" type="presParOf" srcId="{AC4D27F3-9E8A-49E1-A511-9F1857E579F8}" destId="{45AB5E73-2EB5-4925-B982-5E67DEE8FBAC}" srcOrd="0" destOrd="0" presId="urn:microsoft.com/office/officeart/2005/8/layout/chevron2"/>
    <dgm:cxn modelId="{A17AC4C4-C1BC-40B9-9B3A-6C0FDC01A827}" type="presParOf" srcId="{AC4D27F3-9E8A-49E1-A511-9F1857E579F8}" destId="{F2BCAE6B-A516-4249-8CDF-7AF25DF9BCC6}" srcOrd="1" destOrd="0" presId="urn:microsoft.com/office/officeart/2005/8/layout/chevron2"/>
    <dgm:cxn modelId="{6228D304-7DEE-4D26-9524-39B6D176651D}" type="presParOf" srcId="{D2F2FB33-72F1-40F5-93A3-3C9040FDC4E0}" destId="{F05FEB36-41C0-4CF5-808B-C992CD188897}" srcOrd="5" destOrd="0" presId="urn:microsoft.com/office/officeart/2005/8/layout/chevron2"/>
    <dgm:cxn modelId="{3864348C-BD50-476C-8E77-F8D88A01E064}" type="presParOf" srcId="{D2F2FB33-72F1-40F5-93A3-3C9040FDC4E0}" destId="{645110B7-163D-4E1A-849C-CD14298202CB}" srcOrd="6" destOrd="0" presId="urn:microsoft.com/office/officeart/2005/8/layout/chevron2"/>
    <dgm:cxn modelId="{033DD9E3-37D7-497D-9824-B5544D01193F}" type="presParOf" srcId="{645110B7-163D-4E1A-849C-CD14298202CB}" destId="{7CA739E0-39D8-4D1B-9EA5-065665C61BAB}" srcOrd="0" destOrd="0" presId="urn:microsoft.com/office/officeart/2005/8/layout/chevron2"/>
    <dgm:cxn modelId="{798EE168-4A7C-4EBA-A09E-184C11FB4640}" type="presParOf" srcId="{645110B7-163D-4E1A-849C-CD14298202CB}" destId="{D9AF8458-9541-4E71-ACE7-0CDEA39E041F}" srcOrd="1" destOrd="0" presId="urn:microsoft.com/office/officeart/2005/8/layout/chevron2"/>
    <dgm:cxn modelId="{5C94C82E-1164-4570-A98F-DF44CC20ADFE}" type="presParOf" srcId="{D2F2FB33-72F1-40F5-93A3-3C9040FDC4E0}" destId="{7184CD44-BA56-425B-9CF7-355B47D3DD1A}" srcOrd="7" destOrd="0" presId="urn:microsoft.com/office/officeart/2005/8/layout/chevron2"/>
    <dgm:cxn modelId="{3487D083-F149-402F-BEEA-0C5F87D66447}" type="presParOf" srcId="{D2F2FB33-72F1-40F5-93A3-3C9040FDC4E0}" destId="{92D91BC4-0B57-4844-B871-C3B0C05F794F}" srcOrd="8" destOrd="0" presId="urn:microsoft.com/office/officeart/2005/8/layout/chevron2"/>
    <dgm:cxn modelId="{954B74AC-5527-4422-B76D-2B7CAAB7649B}" type="presParOf" srcId="{92D91BC4-0B57-4844-B871-C3B0C05F794F}" destId="{CF02EAB7-FB68-4203-9884-C22342E8E6F4}" srcOrd="0" destOrd="0" presId="urn:microsoft.com/office/officeart/2005/8/layout/chevron2"/>
    <dgm:cxn modelId="{0A59CF8B-5AED-437A-A1D6-14FBF6B4F1C8}" type="presParOf" srcId="{92D91BC4-0B57-4844-B871-C3B0C05F794F}" destId="{01A2F89C-B9C9-4FBE-BCC4-456306EBD200}" srcOrd="1" destOrd="0" presId="urn:microsoft.com/office/officeart/2005/8/layout/chevron2"/>
    <dgm:cxn modelId="{25DF372A-A3DC-4AD6-9424-920FE8B47612}" type="presParOf" srcId="{D2F2FB33-72F1-40F5-93A3-3C9040FDC4E0}" destId="{B676D8DA-2FAA-43B9-B688-117E6D0F2B50}" srcOrd="9" destOrd="0" presId="urn:microsoft.com/office/officeart/2005/8/layout/chevron2"/>
    <dgm:cxn modelId="{600D2A19-9B90-40EE-87E7-DD5C282B837C}" type="presParOf" srcId="{D2F2FB33-72F1-40F5-93A3-3C9040FDC4E0}" destId="{25E5C656-88A3-48DD-95F4-3CF8ABFC0F80}" srcOrd="10" destOrd="0" presId="urn:microsoft.com/office/officeart/2005/8/layout/chevron2"/>
    <dgm:cxn modelId="{5ACE1F33-3B7D-49F5-86F0-16D37EC8E03F}" type="presParOf" srcId="{25E5C656-88A3-48DD-95F4-3CF8ABFC0F80}" destId="{5102DFEA-1497-4A13-9CF6-DD440E27D0B7}" srcOrd="0" destOrd="0" presId="urn:microsoft.com/office/officeart/2005/8/layout/chevron2"/>
    <dgm:cxn modelId="{1C3D025C-9B08-4CDD-9BBC-9AA8EAADDC3E}" type="presParOf" srcId="{25E5C656-88A3-48DD-95F4-3CF8ABFC0F80}" destId="{E623F172-DA92-4D7A-AA7A-01F53940C1A7}" srcOrd="1" destOrd="0" presId="urn:microsoft.com/office/officeart/2005/8/layout/chevron2"/>
    <dgm:cxn modelId="{97553B4C-630B-4280-A276-8E40E11FD919}" type="presParOf" srcId="{D2F2FB33-72F1-40F5-93A3-3C9040FDC4E0}" destId="{2E037BEF-39A3-4D61-8047-23F2A9D3A886}" srcOrd="11" destOrd="0" presId="urn:microsoft.com/office/officeart/2005/8/layout/chevron2"/>
    <dgm:cxn modelId="{1937893A-6E34-4D1F-9622-72D2E83B15CB}" type="presParOf" srcId="{D2F2FB33-72F1-40F5-93A3-3C9040FDC4E0}" destId="{16880E80-A334-4A41-B469-C5AE5FAB5367}" srcOrd="12" destOrd="0" presId="urn:microsoft.com/office/officeart/2005/8/layout/chevron2"/>
    <dgm:cxn modelId="{1678B64D-644E-487E-AB1E-B8FFFD798F6B}" type="presParOf" srcId="{16880E80-A334-4A41-B469-C5AE5FAB5367}" destId="{1B2EA81A-576D-4A6A-8AC5-05D5A02B00C7}" srcOrd="0" destOrd="0" presId="urn:microsoft.com/office/officeart/2005/8/layout/chevron2"/>
    <dgm:cxn modelId="{6B407438-96BA-4839-B267-FC3963B06FD7}" type="presParOf" srcId="{16880E80-A334-4A41-B469-C5AE5FAB5367}" destId="{D3881C12-E7F8-4E24-B222-313A5B8B45F4}" srcOrd="1" destOrd="0" presId="urn:microsoft.com/office/officeart/2005/8/layout/chevron2"/>
    <dgm:cxn modelId="{423EE389-C3AC-44FF-BBB4-122975FD4BE0}" type="presParOf" srcId="{D2F2FB33-72F1-40F5-93A3-3C9040FDC4E0}" destId="{5D85DEA1-AA7D-4618-A2CF-2D06317C9B60}" srcOrd="13" destOrd="0" presId="urn:microsoft.com/office/officeart/2005/8/layout/chevron2"/>
    <dgm:cxn modelId="{40D35F71-32EF-49BF-B63B-3321CF4D1013}" type="presParOf" srcId="{D2F2FB33-72F1-40F5-93A3-3C9040FDC4E0}" destId="{45F33B74-E53B-4CE6-B354-044EB04BED7E}" srcOrd="14" destOrd="0" presId="urn:microsoft.com/office/officeart/2005/8/layout/chevron2"/>
    <dgm:cxn modelId="{EE00E8D0-48ED-4250-AED6-8A0CD2009F6C}" type="presParOf" srcId="{45F33B74-E53B-4CE6-B354-044EB04BED7E}" destId="{4878697A-9F5F-4FD6-B51A-9371F8FAD503}" srcOrd="0" destOrd="0" presId="urn:microsoft.com/office/officeart/2005/8/layout/chevron2"/>
    <dgm:cxn modelId="{9634DD7C-3BF5-4A7E-AAA2-5FAF20AB8A07}" type="presParOf" srcId="{45F33B74-E53B-4CE6-B354-044EB04BED7E}" destId="{532594BF-D313-420B-93F5-90A485143CB4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AB9062F-2CBA-4F58-8E10-8B7B0D502BBE}">
      <dsp:nvSpPr>
        <dsp:cNvPr id="0" name=""/>
        <dsp:cNvSpPr/>
      </dsp:nvSpPr>
      <dsp:spPr>
        <a:xfrm>
          <a:off x="2880316" y="432050"/>
          <a:ext cx="2190475" cy="158170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1120" tIns="71120" rIns="71120" bIns="7112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800" kern="1200" dirty="0" smtClean="0"/>
            <a:t>REUNIÕES</a:t>
          </a:r>
          <a:endParaRPr lang="pt-BR" sz="2800" kern="1200" dirty="0"/>
        </a:p>
      </dsp:txBody>
      <dsp:txXfrm>
        <a:off x="2957529" y="509263"/>
        <a:ext cx="2036049" cy="1427282"/>
      </dsp:txXfrm>
    </dsp:sp>
    <dsp:sp modelId="{8293E48B-0593-4A1A-B85E-002BAB4CDA70}">
      <dsp:nvSpPr>
        <dsp:cNvPr id="0" name=""/>
        <dsp:cNvSpPr/>
      </dsp:nvSpPr>
      <dsp:spPr>
        <a:xfrm rot="7790969">
          <a:off x="1081402" y="3059102"/>
          <a:ext cx="2723204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723204" y="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1454666-F5F0-416B-9D23-4517C9FE01B1}">
      <dsp:nvSpPr>
        <dsp:cNvPr id="0" name=""/>
        <dsp:cNvSpPr/>
      </dsp:nvSpPr>
      <dsp:spPr>
        <a:xfrm>
          <a:off x="0" y="4104446"/>
          <a:ext cx="2256556" cy="105974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5880" tIns="55880" rIns="55880" bIns="5588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200" b="1" kern="1200" dirty="0" smtClean="0"/>
            <a:t>ORDINÁRIAS</a:t>
          </a:r>
          <a:endParaRPr lang="pt-BR" sz="2200" b="1" kern="1200" dirty="0"/>
        </a:p>
      </dsp:txBody>
      <dsp:txXfrm>
        <a:off x="51732" y="4156178"/>
        <a:ext cx="2153092" cy="956280"/>
      </dsp:txXfrm>
    </dsp:sp>
    <dsp:sp modelId="{20692E3D-7CD5-4264-947E-66AF193CD4C5}">
      <dsp:nvSpPr>
        <dsp:cNvPr id="0" name=""/>
        <dsp:cNvSpPr/>
      </dsp:nvSpPr>
      <dsp:spPr>
        <a:xfrm rot="3206097">
          <a:off x="4030864" y="3069293"/>
          <a:ext cx="2628385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628385" y="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D9876B1-54D9-459B-A6C5-7CCF654550BA}">
      <dsp:nvSpPr>
        <dsp:cNvPr id="0" name=""/>
        <dsp:cNvSpPr/>
      </dsp:nvSpPr>
      <dsp:spPr>
        <a:xfrm>
          <a:off x="5337106" y="4124828"/>
          <a:ext cx="2367755" cy="105974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5880" tIns="55880" rIns="55880" bIns="5588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200" b="1" kern="1200" dirty="0" smtClean="0"/>
            <a:t>SOLENES</a:t>
          </a:r>
          <a:endParaRPr lang="pt-BR" sz="2200" b="1" kern="1200" dirty="0"/>
        </a:p>
      </dsp:txBody>
      <dsp:txXfrm>
        <a:off x="5388838" y="4176560"/>
        <a:ext cx="2264291" cy="956280"/>
      </dsp:txXfrm>
    </dsp:sp>
    <dsp:sp modelId="{DBC69769-4525-49D0-BE75-653BB28A393E}">
      <dsp:nvSpPr>
        <dsp:cNvPr id="0" name=""/>
        <dsp:cNvSpPr/>
      </dsp:nvSpPr>
      <dsp:spPr>
        <a:xfrm rot="5486255">
          <a:off x="2883795" y="3059108"/>
          <a:ext cx="2091356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2091356" y="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E946569-F31B-4E45-8B46-97B9EC5AC8D5}">
      <dsp:nvSpPr>
        <dsp:cNvPr id="0" name=""/>
        <dsp:cNvSpPr/>
      </dsp:nvSpPr>
      <dsp:spPr>
        <a:xfrm>
          <a:off x="2736299" y="4104457"/>
          <a:ext cx="2307286" cy="105974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8260" tIns="48260" rIns="48260" bIns="4826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900" b="1" kern="1200" dirty="0" smtClean="0"/>
            <a:t>EXTRAORDINÁRIAS</a:t>
          </a:r>
          <a:endParaRPr lang="pt-BR" sz="1900" b="1" kern="1200" dirty="0"/>
        </a:p>
      </dsp:txBody>
      <dsp:txXfrm>
        <a:off x="2788031" y="4156189"/>
        <a:ext cx="2203822" cy="956280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B8D32B8-2679-4B07-B892-F603AA0759A2}">
      <dsp:nvSpPr>
        <dsp:cNvPr id="0" name=""/>
        <dsp:cNvSpPr/>
      </dsp:nvSpPr>
      <dsp:spPr>
        <a:xfrm rot="5400000">
          <a:off x="-130769" y="195805"/>
          <a:ext cx="871796" cy="610257"/>
        </a:xfrm>
        <a:prstGeom prst="chevron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500" kern="1200" dirty="0" smtClean="0"/>
            <a:t>1ª FASE</a:t>
          </a:r>
          <a:endParaRPr lang="pt-BR" sz="1500" kern="1200" dirty="0"/>
        </a:p>
      </dsp:txBody>
      <dsp:txXfrm rot="-5400000">
        <a:off x="1" y="370165"/>
        <a:ext cx="610257" cy="261539"/>
      </dsp:txXfrm>
    </dsp:sp>
    <dsp:sp modelId="{1D030570-0481-4C14-97E6-AE7D9A550D38}">
      <dsp:nvSpPr>
        <dsp:cNvPr id="0" name=""/>
        <dsp:cNvSpPr/>
      </dsp:nvSpPr>
      <dsp:spPr>
        <a:xfrm rot="5400000">
          <a:off x="3622194" y="-3006550"/>
          <a:ext cx="566667" cy="659054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3360" tIns="19050" rIns="19050" bIns="19050" numCol="1" spcCol="1270" anchor="ctr" anchorCtr="0">
          <a:noAutofit/>
        </a:bodyPr>
        <a:lstStyle/>
        <a:p>
          <a:pPr marL="285750" lvl="1" indent="-285750" algn="l" defTabSz="1333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3000" kern="1200" dirty="0" smtClean="0"/>
            <a:t>EXPEDIENTE INICIAL</a:t>
          </a:r>
          <a:endParaRPr lang="pt-BR" sz="3000" kern="1200" dirty="0"/>
        </a:p>
      </dsp:txBody>
      <dsp:txXfrm rot="-5400000">
        <a:off x="610257" y="33049"/>
        <a:ext cx="6562880" cy="511343"/>
      </dsp:txXfrm>
    </dsp:sp>
    <dsp:sp modelId="{47BEE5A8-3BB7-4AC1-A7AA-B14889EE58FA}">
      <dsp:nvSpPr>
        <dsp:cNvPr id="0" name=""/>
        <dsp:cNvSpPr/>
      </dsp:nvSpPr>
      <dsp:spPr>
        <a:xfrm rot="5400000">
          <a:off x="-130769" y="935892"/>
          <a:ext cx="871796" cy="610257"/>
        </a:xfrm>
        <a:prstGeom prst="chevron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500" kern="1200" dirty="0" smtClean="0"/>
            <a:t>2ª FASE</a:t>
          </a:r>
          <a:endParaRPr lang="pt-BR" sz="1500" kern="1200" dirty="0"/>
        </a:p>
      </dsp:txBody>
      <dsp:txXfrm rot="-5400000">
        <a:off x="1" y="1110252"/>
        <a:ext cx="610257" cy="261539"/>
      </dsp:txXfrm>
    </dsp:sp>
    <dsp:sp modelId="{DE306F02-E4FD-40FF-A503-87988066767C}">
      <dsp:nvSpPr>
        <dsp:cNvPr id="0" name=""/>
        <dsp:cNvSpPr/>
      </dsp:nvSpPr>
      <dsp:spPr>
        <a:xfrm rot="5400000">
          <a:off x="3622194" y="-2206814"/>
          <a:ext cx="566667" cy="659054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3360" tIns="19050" rIns="19050" bIns="19050" numCol="1" spcCol="1270" anchor="ctr" anchorCtr="0">
          <a:noAutofit/>
        </a:bodyPr>
        <a:lstStyle/>
        <a:p>
          <a:pPr marL="285750" lvl="1" indent="-285750" algn="l" defTabSz="1333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3000" kern="1200" dirty="0" smtClean="0"/>
            <a:t>PEQUENO EXPEDIENTE</a:t>
          </a:r>
          <a:endParaRPr lang="pt-BR" sz="3000" kern="1200" dirty="0"/>
        </a:p>
      </dsp:txBody>
      <dsp:txXfrm rot="-5400000">
        <a:off x="610257" y="832785"/>
        <a:ext cx="6562880" cy="511343"/>
      </dsp:txXfrm>
    </dsp:sp>
    <dsp:sp modelId="{45AB5E73-2EB5-4925-B982-5E67DEE8FBAC}">
      <dsp:nvSpPr>
        <dsp:cNvPr id="0" name=""/>
        <dsp:cNvSpPr/>
      </dsp:nvSpPr>
      <dsp:spPr>
        <a:xfrm rot="5400000">
          <a:off x="-130769" y="1735627"/>
          <a:ext cx="871796" cy="610257"/>
        </a:xfrm>
        <a:prstGeom prst="chevron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500" kern="1200" dirty="0" smtClean="0"/>
            <a:t>3ª FASE</a:t>
          </a:r>
        </a:p>
      </dsp:txBody>
      <dsp:txXfrm rot="-5400000">
        <a:off x="1" y="1909987"/>
        <a:ext cx="610257" cy="261539"/>
      </dsp:txXfrm>
    </dsp:sp>
    <dsp:sp modelId="{F2BCAE6B-A516-4249-8CDF-7AF25DF9BCC6}">
      <dsp:nvSpPr>
        <dsp:cNvPr id="0" name=""/>
        <dsp:cNvSpPr/>
      </dsp:nvSpPr>
      <dsp:spPr>
        <a:xfrm rot="5400000">
          <a:off x="3622194" y="-1407079"/>
          <a:ext cx="566667" cy="659054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3360" tIns="19050" rIns="19050" bIns="19050" numCol="1" spcCol="1270" anchor="ctr" anchorCtr="0">
          <a:noAutofit/>
        </a:bodyPr>
        <a:lstStyle/>
        <a:p>
          <a:pPr marL="285750" lvl="1" indent="-285750" algn="l" defTabSz="1333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3000" kern="1200" dirty="0" smtClean="0"/>
            <a:t>PROLONGAMENTO DE EXPEDIENTE</a:t>
          </a:r>
          <a:endParaRPr lang="pt-BR" sz="3000" kern="1200" dirty="0"/>
        </a:p>
      </dsp:txBody>
      <dsp:txXfrm rot="-5400000">
        <a:off x="610257" y="1632520"/>
        <a:ext cx="6562880" cy="511343"/>
      </dsp:txXfrm>
    </dsp:sp>
    <dsp:sp modelId="{7CA739E0-39D8-4D1B-9EA5-065665C61BAB}">
      <dsp:nvSpPr>
        <dsp:cNvPr id="0" name=""/>
        <dsp:cNvSpPr/>
      </dsp:nvSpPr>
      <dsp:spPr>
        <a:xfrm rot="5400000">
          <a:off x="-130769" y="2535363"/>
          <a:ext cx="871796" cy="610257"/>
        </a:xfrm>
        <a:prstGeom prst="chevron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500" kern="1200" dirty="0" smtClean="0"/>
            <a:t>4ª FASE</a:t>
          </a:r>
          <a:endParaRPr lang="pt-BR" sz="1500" kern="1200" dirty="0"/>
        </a:p>
      </dsp:txBody>
      <dsp:txXfrm rot="-5400000">
        <a:off x="1" y="2709723"/>
        <a:ext cx="610257" cy="261539"/>
      </dsp:txXfrm>
    </dsp:sp>
    <dsp:sp modelId="{D9AF8458-9541-4E71-ACE7-0CDEA39E041F}">
      <dsp:nvSpPr>
        <dsp:cNvPr id="0" name=""/>
        <dsp:cNvSpPr/>
      </dsp:nvSpPr>
      <dsp:spPr>
        <a:xfrm rot="5400000">
          <a:off x="3622194" y="-607343"/>
          <a:ext cx="566667" cy="659054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3360" tIns="19050" rIns="19050" bIns="19050" numCol="1" spcCol="1270" anchor="ctr" anchorCtr="0">
          <a:noAutofit/>
        </a:bodyPr>
        <a:lstStyle/>
        <a:p>
          <a:pPr marL="285750" lvl="1" indent="-285750" algn="l" defTabSz="1333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3000" kern="1200" dirty="0" smtClean="0"/>
            <a:t>ORDEM DO DIA</a:t>
          </a:r>
          <a:endParaRPr lang="pt-BR" sz="3000" kern="1200" dirty="0"/>
        </a:p>
      </dsp:txBody>
      <dsp:txXfrm rot="-5400000">
        <a:off x="610257" y="2432256"/>
        <a:ext cx="6562880" cy="511343"/>
      </dsp:txXfrm>
    </dsp:sp>
    <dsp:sp modelId="{CF02EAB7-FB68-4203-9884-C22342E8E6F4}">
      <dsp:nvSpPr>
        <dsp:cNvPr id="0" name=""/>
        <dsp:cNvSpPr/>
      </dsp:nvSpPr>
      <dsp:spPr>
        <a:xfrm rot="5400000">
          <a:off x="-130769" y="3335099"/>
          <a:ext cx="871796" cy="610257"/>
        </a:xfrm>
        <a:prstGeom prst="chevron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500" kern="1200" dirty="0" smtClean="0"/>
            <a:t>5ª FASE</a:t>
          </a:r>
          <a:endParaRPr lang="pt-BR" sz="1500" kern="1200" dirty="0"/>
        </a:p>
      </dsp:txBody>
      <dsp:txXfrm rot="-5400000">
        <a:off x="1" y="3509459"/>
        <a:ext cx="610257" cy="261539"/>
      </dsp:txXfrm>
    </dsp:sp>
    <dsp:sp modelId="{01A2F89C-B9C9-4FBE-BCC4-456306EBD200}">
      <dsp:nvSpPr>
        <dsp:cNvPr id="0" name=""/>
        <dsp:cNvSpPr/>
      </dsp:nvSpPr>
      <dsp:spPr>
        <a:xfrm rot="5400000">
          <a:off x="3622194" y="192392"/>
          <a:ext cx="566667" cy="659054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3360" tIns="19050" rIns="19050" bIns="19050" numCol="1" spcCol="1270" anchor="ctr" anchorCtr="0">
          <a:noAutofit/>
        </a:bodyPr>
        <a:lstStyle/>
        <a:p>
          <a:pPr marL="285750" lvl="1" indent="-285750" algn="l" defTabSz="1333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3000" kern="1200" dirty="0" smtClean="0"/>
            <a:t>PROLONGAMENTO DA ORDEM DO DIA</a:t>
          </a:r>
          <a:endParaRPr lang="pt-BR" sz="3000" kern="1200" dirty="0"/>
        </a:p>
      </dsp:txBody>
      <dsp:txXfrm rot="-5400000">
        <a:off x="610257" y="3231991"/>
        <a:ext cx="6562880" cy="511343"/>
      </dsp:txXfrm>
    </dsp:sp>
    <dsp:sp modelId="{5102DFEA-1497-4A13-9CF6-DD440E27D0B7}">
      <dsp:nvSpPr>
        <dsp:cNvPr id="0" name=""/>
        <dsp:cNvSpPr/>
      </dsp:nvSpPr>
      <dsp:spPr>
        <a:xfrm rot="5400000">
          <a:off x="-130769" y="4134834"/>
          <a:ext cx="871796" cy="610257"/>
        </a:xfrm>
        <a:prstGeom prst="chevron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500" kern="1200" dirty="0" smtClean="0"/>
            <a:t>6ª FASE</a:t>
          </a:r>
          <a:endParaRPr lang="pt-BR" sz="1500" kern="1200" dirty="0"/>
        </a:p>
      </dsp:txBody>
      <dsp:txXfrm rot="-5400000">
        <a:off x="1" y="4309194"/>
        <a:ext cx="610257" cy="261539"/>
      </dsp:txXfrm>
    </dsp:sp>
    <dsp:sp modelId="{E623F172-DA92-4D7A-AA7A-01F53940C1A7}">
      <dsp:nvSpPr>
        <dsp:cNvPr id="0" name=""/>
        <dsp:cNvSpPr/>
      </dsp:nvSpPr>
      <dsp:spPr>
        <a:xfrm rot="5400000">
          <a:off x="3622194" y="992127"/>
          <a:ext cx="566667" cy="659054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3360" tIns="19050" rIns="19050" bIns="19050" numCol="1" spcCol="1270" anchor="ctr" anchorCtr="0">
          <a:noAutofit/>
        </a:bodyPr>
        <a:lstStyle/>
        <a:p>
          <a:pPr marL="285750" lvl="1" indent="-285750" algn="l" defTabSz="1333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3000" kern="1200" dirty="0" smtClean="0"/>
            <a:t>GRANDE EXPEDIENTE</a:t>
          </a:r>
          <a:endParaRPr lang="pt-BR" sz="3000" kern="1200" dirty="0"/>
        </a:p>
      </dsp:txBody>
      <dsp:txXfrm rot="-5400000">
        <a:off x="610257" y="4031726"/>
        <a:ext cx="6562880" cy="511343"/>
      </dsp:txXfrm>
    </dsp:sp>
    <dsp:sp modelId="{1B2EA81A-576D-4A6A-8AC5-05D5A02B00C7}">
      <dsp:nvSpPr>
        <dsp:cNvPr id="0" name=""/>
        <dsp:cNvSpPr/>
      </dsp:nvSpPr>
      <dsp:spPr>
        <a:xfrm rot="5400000">
          <a:off x="-130769" y="4934570"/>
          <a:ext cx="871796" cy="610257"/>
        </a:xfrm>
        <a:prstGeom prst="chevron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500" kern="1200" dirty="0" smtClean="0"/>
            <a:t>7ª FASE</a:t>
          </a:r>
          <a:endParaRPr lang="pt-BR" sz="1500" kern="1200" dirty="0"/>
        </a:p>
      </dsp:txBody>
      <dsp:txXfrm rot="-5400000">
        <a:off x="1" y="5108930"/>
        <a:ext cx="610257" cy="261539"/>
      </dsp:txXfrm>
    </dsp:sp>
    <dsp:sp modelId="{D3881C12-E7F8-4E24-B222-313A5B8B45F4}">
      <dsp:nvSpPr>
        <dsp:cNvPr id="0" name=""/>
        <dsp:cNvSpPr/>
      </dsp:nvSpPr>
      <dsp:spPr>
        <a:xfrm rot="5400000">
          <a:off x="3622194" y="1791863"/>
          <a:ext cx="566667" cy="659054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3360" tIns="19050" rIns="19050" bIns="19050" numCol="1" spcCol="1270" anchor="ctr" anchorCtr="0">
          <a:noAutofit/>
        </a:bodyPr>
        <a:lstStyle/>
        <a:p>
          <a:pPr marL="285750" lvl="1" indent="-285750" algn="l" defTabSz="1333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3000" kern="1200" dirty="0" smtClean="0"/>
            <a:t>TEMPO DE LIDERANÇA </a:t>
          </a:r>
          <a:endParaRPr lang="pt-BR" sz="3000" kern="1200" dirty="0"/>
        </a:p>
      </dsp:txBody>
      <dsp:txXfrm rot="-5400000">
        <a:off x="610257" y="4831462"/>
        <a:ext cx="6562880" cy="511343"/>
      </dsp:txXfrm>
    </dsp:sp>
    <dsp:sp modelId="{4878697A-9F5F-4FD6-B51A-9371F8FAD503}">
      <dsp:nvSpPr>
        <dsp:cNvPr id="0" name=""/>
        <dsp:cNvSpPr/>
      </dsp:nvSpPr>
      <dsp:spPr>
        <a:xfrm rot="5400000">
          <a:off x="-130769" y="5734305"/>
          <a:ext cx="871796" cy="610257"/>
        </a:xfrm>
        <a:prstGeom prst="chevron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500" kern="1200" dirty="0" smtClean="0"/>
            <a:t>8ª FASE</a:t>
          </a:r>
          <a:endParaRPr lang="pt-BR" sz="1500" kern="1200" dirty="0"/>
        </a:p>
      </dsp:txBody>
      <dsp:txXfrm rot="-5400000">
        <a:off x="1" y="5908665"/>
        <a:ext cx="610257" cy="261539"/>
      </dsp:txXfrm>
    </dsp:sp>
    <dsp:sp modelId="{532594BF-D313-420B-93F5-90A485143CB4}">
      <dsp:nvSpPr>
        <dsp:cNvPr id="0" name=""/>
        <dsp:cNvSpPr/>
      </dsp:nvSpPr>
      <dsp:spPr>
        <a:xfrm rot="5400000">
          <a:off x="3622194" y="2591598"/>
          <a:ext cx="566667" cy="659054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3360" tIns="19050" rIns="19050" bIns="19050" numCol="1" spcCol="1270" anchor="ctr" anchorCtr="0">
          <a:noAutofit/>
        </a:bodyPr>
        <a:lstStyle/>
        <a:p>
          <a:pPr marL="285750" lvl="1" indent="-285750" algn="l" defTabSz="1333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3000" kern="1200" dirty="0" smtClean="0"/>
            <a:t>EXPLICAÇÕES PESSOAIS</a:t>
          </a:r>
          <a:endParaRPr lang="pt-BR" sz="3000" kern="1200" dirty="0"/>
        </a:p>
      </dsp:txBody>
      <dsp:txXfrm rot="-5400000">
        <a:off x="610257" y="5631197"/>
        <a:ext cx="6562880" cy="51134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B8D32B8-2679-4B07-B892-F603AA0759A2}">
      <dsp:nvSpPr>
        <dsp:cNvPr id="0" name=""/>
        <dsp:cNvSpPr/>
      </dsp:nvSpPr>
      <dsp:spPr>
        <a:xfrm rot="5400000">
          <a:off x="-130769" y="195805"/>
          <a:ext cx="871796" cy="610257"/>
        </a:xfrm>
        <a:prstGeom prst="chevron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500" kern="1200" dirty="0" smtClean="0"/>
            <a:t>1ª FASE</a:t>
          </a:r>
          <a:endParaRPr lang="pt-BR" sz="1500" kern="1200" dirty="0"/>
        </a:p>
      </dsp:txBody>
      <dsp:txXfrm rot="-5400000">
        <a:off x="1" y="370165"/>
        <a:ext cx="610257" cy="261539"/>
      </dsp:txXfrm>
    </dsp:sp>
    <dsp:sp modelId="{1D030570-0481-4C14-97E6-AE7D9A550D38}">
      <dsp:nvSpPr>
        <dsp:cNvPr id="0" name=""/>
        <dsp:cNvSpPr/>
      </dsp:nvSpPr>
      <dsp:spPr>
        <a:xfrm rot="5400000">
          <a:off x="3622194" y="-3006550"/>
          <a:ext cx="566667" cy="6590542"/>
        </a:xfrm>
        <a:prstGeom prst="round2SameRect">
          <a:avLst/>
        </a:prstGeom>
        <a:solidFill>
          <a:schemeClr val="accent2">
            <a:lumMod val="60000"/>
            <a:lumOff val="40000"/>
            <a:alpha val="9000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3360" tIns="19050" rIns="19050" bIns="19050" numCol="1" spcCol="1270" anchor="ctr" anchorCtr="0">
          <a:noAutofit/>
        </a:bodyPr>
        <a:lstStyle/>
        <a:p>
          <a:pPr marL="285750" lvl="1" indent="-285750" algn="l" defTabSz="1333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3000" kern="1200" dirty="0" smtClean="0"/>
            <a:t>EXPEDIENTE INICIAL</a:t>
          </a:r>
          <a:endParaRPr lang="pt-BR" sz="3000" kern="1200" dirty="0"/>
        </a:p>
      </dsp:txBody>
      <dsp:txXfrm rot="-5400000">
        <a:off x="610257" y="33049"/>
        <a:ext cx="6562880" cy="511343"/>
      </dsp:txXfrm>
    </dsp:sp>
    <dsp:sp modelId="{47BEE5A8-3BB7-4AC1-A7AA-B14889EE58FA}">
      <dsp:nvSpPr>
        <dsp:cNvPr id="0" name=""/>
        <dsp:cNvSpPr/>
      </dsp:nvSpPr>
      <dsp:spPr>
        <a:xfrm rot="5400000">
          <a:off x="-130769" y="935892"/>
          <a:ext cx="871796" cy="610257"/>
        </a:xfrm>
        <a:prstGeom prst="chevron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500" kern="1200" dirty="0" smtClean="0"/>
            <a:t>2ª FASE</a:t>
          </a:r>
          <a:endParaRPr lang="pt-BR" sz="1500" kern="1200" dirty="0"/>
        </a:p>
      </dsp:txBody>
      <dsp:txXfrm rot="-5400000">
        <a:off x="1" y="1110252"/>
        <a:ext cx="610257" cy="261539"/>
      </dsp:txXfrm>
    </dsp:sp>
    <dsp:sp modelId="{DE306F02-E4FD-40FF-A503-87988066767C}">
      <dsp:nvSpPr>
        <dsp:cNvPr id="0" name=""/>
        <dsp:cNvSpPr/>
      </dsp:nvSpPr>
      <dsp:spPr>
        <a:xfrm rot="5400000">
          <a:off x="3622194" y="-2206814"/>
          <a:ext cx="566667" cy="659054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3360" tIns="19050" rIns="19050" bIns="19050" numCol="1" spcCol="1270" anchor="ctr" anchorCtr="0">
          <a:noAutofit/>
        </a:bodyPr>
        <a:lstStyle/>
        <a:p>
          <a:pPr marL="285750" lvl="1" indent="-285750" algn="l" defTabSz="1333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3000" kern="1200" dirty="0" smtClean="0"/>
            <a:t>PEQUENO EXPEDIENTE</a:t>
          </a:r>
          <a:endParaRPr lang="pt-BR" sz="3000" kern="1200" dirty="0"/>
        </a:p>
      </dsp:txBody>
      <dsp:txXfrm rot="-5400000">
        <a:off x="610257" y="832785"/>
        <a:ext cx="6562880" cy="511343"/>
      </dsp:txXfrm>
    </dsp:sp>
    <dsp:sp modelId="{45AB5E73-2EB5-4925-B982-5E67DEE8FBAC}">
      <dsp:nvSpPr>
        <dsp:cNvPr id="0" name=""/>
        <dsp:cNvSpPr/>
      </dsp:nvSpPr>
      <dsp:spPr>
        <a:xfrm rot="5400000">
          <a:off x="-130769" y="1735627"/>
          <a:ext cx="871796" cy="610257"/>
        </a:xfrm>
        <a:prstGeom prst="chevron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500" kern="1200" dirty="0" smtClean="0"/>
            <a:t>3ª FASE</a:t>
          </a:r>
        </a:p>
      </dsp:txBody>
      <dsp:txXfrm rot="-5400000">
        <a:off x="1" y="1909987"/>
        <a:ext cx="610257" cy="261539"/>
      </dsp:txXfrm>
    </dsp:sp>
    <dsp:sp modelId="{F2BCAE6B-A516-4249-8CDF-7AF25DF9BCC6}">
      <dsp:nvSpPr>
        <dsp:cNvPr id="0" name=""/>
        <dsp:cNvSpPr/>
      </dsp:nvSpPr>
      <dsp:spPr>
        <a:xfrm rot="5400000">
          <a:off x="3622194" y="-1407079"/>
          <a:ext cx="566667" cy="659054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3360" tIns="19050" rIns="19050" bIns="19050" numCol="1" spcCol="1270" anchor="ctr" anchorCtr="0">
          <a:noAutofit/>
        </a:bodyPr>
        <a:lstStyle/>
        <a:p>
          <a:pPr marL="285750" lvl="1" indent="-285750" algn="l" defTabSz="1333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3000" kern="1200" dirty="0" smtClean="0"/>
            <a:t>PROLONGAMENTO DE EXPEDIENTE</a:t>
          </a:r>
          <a:endParaRPr lang="pt-BR" sz="3000" kern="1200" dirty="0"/>
        </a:p>
      </dsp:txBody>
      <dsp:txXfrm rot="-5400000">
        <a:off x="610257" y="1632520"/>
        <a:ext cx="6562880" cy="511343"/>
      </dsp:txXfrm>
    </dsp:sp>
    <dsp:sp modelId="{7CA739E0-39D8-4D1B-9EA5-065665C61BAB}">
      <dsp:nvSpPr>
        <dsp:cNvPr id="0" name=""/>
        <dsp:cNvSpPr/>
      </dsp:nvSpPr>
      <dsp:spPr>
        <a:xfrm rot="5400000">
          <a:off x="-130769" y="2535363"/>
          <a:ext cx="871796" cy="610257"/>
        </a:xfrm>
        <a:prstGeom prst="chevron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500" kern="1200" dirty="0" smtClean="0"/>
            <a:t>4ª FASE</a:t>
          </a:r>
          <a:endParaRPr lang="pt-BR" sz="1500" kern="1200" dirty="0"/>
        </a:p>
      </dsp:txBody>
      <dsp:txXfrm rot="-5400000">
        <a:off x="1" y="2709723"/>
        <a:ext cx="610257" cy="261539"/>
      </dsp:txXfrm>
    </dsp:sp>
    <dsp:sp modelId="{D9AF8458-9541-4E71-ACE7-0CDEA39E041F}">
      <dsp:nvSpPr>
        <dsp:cNvPr id="0" name=""/>
        <dsp:cNvSpPr/>
      </dsp:nvSpPr>
      <dsp:spPr>
        <a:xfrm rot="5400000">
          <a:off x="3622194" y="-607343"/>
          <a:ext cx="566667" cy="659054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3360" tIns="19050" rIns="19050" bIns="19050" numCol="1" spcCol="1270" anchor="ctr" anchorCtr="0">
          <a:noAutofit/>
        </a:bodyPr>
        <a:lstStyle/>
        <a:p>
          <a:pPr marL="285750" lvl="1" indent="-285750" algn="l" defTabSz="1333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3000" kern="1200" dirty="0" smtClean="0"/>
            <a:t>ORDEM DO DIA</a:t>
          </a:r>
          <a:endParaRPr lang="pt-BR" sz="3000" kern="1200" dirty="0"/>
        </a:p>
      </dsp:txBody>
      <dsp:txXfrm rot="-5400000">
        <a:off x="610257" y="2432256"/>
        <a:ext cx="6562880" cy="511343"/>
      </dsp:txXfrm>
    </dsp:sp>
    <dsp:sp modelId="{CF02EAB7-FB68-4203-9884-C22342E8E6F4}">
      <dsp:nvSpPr>
        <dsp:cNvPr id="0" name=""/>
        <dsp:cNvSpPr/>
      </dsp:nvSpPr>
      <dsp:spPr>
        <a:xfrm rot="5400000">
          <a:off x="-130769" y="3335099"/>
          <a:ext cx="871796" cy="610257"/>
        </a:xfrm>
        <a:prstGeom prst="chevron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500" kern="1200" dirty="0" smtClean="0"/>
            <a:t>5ª FASE</a:t>
          </a:r>
          <a:endParaRPr lang="pt-BR" sz="1500" kern="1200" dirty="0"/>
        </a:p>
      </dsp:txBody>
      <dsp:txXfrm rot="-5400000">
        <a:off x="1" y="3509459"/>
        <a:ext cx="610257" cy="261539"/>
      </dsp:txXfrm>
    </dsp:sp>
    <dsp:sp modelId="{01A2F89C-B9C9-4FBE-BCC4-456306EBD200}">
      <dsp:nvSpPr>
        <dsp:cNvPr id="0" name=""/>
        <dsp:cNvSpPr/>
      </dsp:nvSpPr>
      <dsp:spPr>
        <a:xfrm rot="5400000">
          <a:off x="3622194" y="192392"/>
          <a:ext cx="566667" cy="659054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3360" tIns="19050" rIns="19050" bIns="19050" numCol="1" spcCol="1270" anchor="ctr" anchorCtr="0">
          <a:noAutofit/>
        </a:bodyPr>
        <a:lstStyle/>
        <a:p>
          <a:pPr marL="285750" lvl="1" indent="-285750" algn="l" defTabSz="1333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3000" kern="1200" dirty="0" smtClean="0"/>
            <a:t>PROLONGAMENTO DA ORDEM DO DIA</a:t>
          </a:r>
          <a:endParaRPr lang="pt-BR" sz="3000" kern="1200" dirty="0"/>
        </a:p>
      </dsp:txBody>
      <dsp:txXfrm rot="-5400000">
        <a:off x="610257" y="3231991"/>
        <a:ext cx="6562880" cy="511343"/>
      </dsp:txXfrm>
    </dsp:sp>
    <dsp:sp modelId="{5102DFEA-1497-4A13-9CF6-DD440E27D0B7}">
      <dsp:nvSpPr>
        <dsp:cNvPr id="0" name=""/>
        <dsp:cNvSpPr/>
      </dsp:nvSpPr>
      <dsp:spPr>
        <a:xfrm rot="5400000">
          <a:off x="-130769" y="4134834"/>
          <a:ext cx="871796" cy="610257"/>
        </a:xfrm>
        <a:prstGeom prst="chevron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500" kern="1200" dirty="0" smtClean="0"/>
            <a:t>6ª FASE</a:t>
          </a:r>
          <a:endParaRPr lang="pt-BR" sz="1500" kern="1200" dirty="0"/>
        </a:p>
      </dsp:txBody>
      <dsp:txXfrm rot="-5400000">
        <a:off x="1" y="4309194"/>
        <a:ext cx="610257" cy="261539"/>
      </dsp:txXfrm>
    </dsp:sp>
    <dsp:sp modelId="{E623F172-DA92-4D7A-AA7A-01F53940C1A7}">
      <dsp:nvSpPr>
        <dsp:cNvPr id="0" name=""/>
        <dsp:cNvSpPr/>
      </dsp:nvSpPr>
      <dsp:spPr>
        <a:xfrm rot="5400000">
          <a:off x="3622194" y="992127"/>
          <a:ext cx="566667" cy="659054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3360" tIns="19050" rIns="19050" bIns="19050" numCol="1" spcCol="1270" anchor="ctr" anchorCtr="0">
          <a:noAutofit/>
        </a:bodyPr>
        <a:lstStyle/>
        <a:p>
          <a:pPr marL="285750" lvl="1" indent="-285750" algn="l" defTabSz="1333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3000" kern="1200" dirty="0" smtClean="0"/>
            <a:t>GRANDE EXPEDIENTE</a:t>
          </a:r>
          <a:endParaRPr lang="pt-BR" sz="3000" kern="1200" dirty="0"/>
        </a:p>
      </dsp:txBody>
      <dsp:txXfrm rot="-5400000">
        <a:off x="610257" y="4031726"/>
        <a:ext cx="6562880" cy="511343"/>
      </dsp:txXfrm>
    </dsp:sp>
    <dsp:sp modelId="{1B2EA81A-576D-4A6A-8AC5-05D5A02B00C7}">
      <dsp:nvSpPr>
        <dsp:cNvPr id="0" name=""/>
        <dsp:cNvSpPr/>
      </dsp:nvSpPr>
      <dsp:spPr>
        <a:xfrm rot="5400000">
          <a:off x="-130769" y="4934570"/>
          <a:ext cx="871796" cy="610257"/>
        </a:xfrm>
        <a:prstGeom prst="chevron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500" kern="1200" dirty="0" smtClean="0"/>
            <a:t>7ª FASE</a:t>
          </a:r>
          <a:endParaRPr lang="pt-BR" sz="1500" kern="1200" dirty="0"/>
        </a:p>
      </dsp:txBody>
      <dsp:txXfrm rot="-5400000">
        <a:off x="1" y="5108930"/>
        <a:ext cx="610257" cy="261539"/>
      </dsp:txXfrm>
    </dsp:sp>
    <dsp:sp modelId="{D3881C12-E7F8-4E24-B222-313A5B8B45F4}">
      <dsp:nvSpPr>
        <dsp:cNvPr id="0" name=""/>
        <dsp:cNvSpPr/>
      </dsp:nvSpPr>
      <dsp:spPr>
        <a:xfrm rot="5400000">
          <a:off x="3622194" y="1791863"/>
          <a:ext cx="566667" cy="659054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3360" tIns="19050" rIns="19050" bIns="19050" numCol="1" spcCol="1270" anchor="ctr" anchorCtr="0">
          <a:noAutofit/>
        </a:bodyPr>
        <a:lstStyle/>
        <a:p>
          <a:pPr marL="285750" lvl="1" indent="-285750" algn="l" defTabSz="1333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3000" kern="1200" dirty="0" smtClean="0"/>
            <a:t>TEMPO DE LIDERANÇA </a:t>
          </a:r>
          <a:endParaRPr lang="pt-BR" sz="3000" kern="1200" dirty="0"/>
        </a:p>
      </dsp:txBody>
      <dsp:txXfrm rot="-5400000">
        <a:off x="610257" y="4831462"/>
        <a:ext cx="6562880" cy="511343"/>
      </dsp:txXfrm>
    </dsp:sp>
    <dsp:sp modelId="{4878697A-9F5F-4FD6-B51A-9371F8FAD503}">
      <dsp:nvSpPr>
        <dsp:cNvPr id="0" name=""/>
        <dsp:cNvSpPr/>
      </dsp:nvSpPr>
      <dsp:spPr>
        <a:xfrm rot="5400000">
          <a:off x="-130769" y="5734305"/>
          <a:ext cx="871796" cy="610257"/>
        </a:xfrm>
        <a:prstGeom prst="chevron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500" kern="1200" dirty="0" smtClean="0"/>
            <a:t>8ª FASE</a:t>
          </a:r>
          <a:endParaRPr lang="pt-BR" sz="1500" kern="1200" dirty="0"/>
        </a:p>
      </dsp:txBody>
      <dsp:txXfrm rot="-5400000">
        <a:off x="1" y="5908665"/>
        <a:ext cx="610257" cy="261539"/>
      </dsp:txXfrm>
    </dsp:sp>
    <dsp:sp modelId="{532594BF-D313-420B-93F5-90A485143CB4}">
      <dsp:nvSpPr>
        <dsp:cNvPr id="0" name=""/>
        <dsp:cNvSpPr/>
      </dsp:nvSpPr>
      <dsp:spPr>
        <a:xfrm rot="5400000">
          <a:off x="3622194" y="2591598"/>
          <a:ext cx="566667" cy="659054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3360" tIns="19050" rIns="19050" bIns="19050" numCol="1" spcCol="1270" anchor="ctr" anchorCtr="0">
          <a:noAutofit/>
        </a:bodyPr>
        <a:lstStyle/>
        <a:p>
          <a:pPr marL="285750" lvl="1" indent="-285750" algn="l" defTabSz="13335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pt-BR" sz="3000" kern="1200" dirty="0" smtClean="0"/>
            <a:t>EXPLICAÇÕES PESSOAIS</a:t>
          </a:r>
          <a:endParaRPr lang="pt-BR" sz="3000" kern="1200" dirty="0"/>
        </a:p>
      </dsp:txBody>
      <dsp:txXfrm rot="-5400000">
        <a:off x="610257" y="5631197"/>
        <a:ext cx="6562880" cy="51134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RadialCluster">
  <dgm:title val=""/>
  <dgm:desc val=""/>
  <dgm:catLst>
    <dgm:cat type="relationship" pri="19500"/>
    <dgm:cat type="cycle" pri="1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alg type="composite">
      <dgm:param type="ar" val="1.00"/>
    </dgm:alg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cnt="1 0" func="cnt" op="equ" val="1">
            <dgm:constrLst>
              <dgm:constr type="l" for="ch" forName="textCenter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r" for="ch" forName="cycle_1" refType="w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5" axis="ch ch" ptType="node node" cnt="1 0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6" axis="ch ch" ptType="node node" cnt="1 0" func="cnt" op="equ" val="3">
            <dgm:choose name="Name7">
              <dgm:if name="Name8" axis="ch ch ch" ptType="node node node" st="1 2 0" cnt="1 1 0" func="cnt" op="equ" val="1">
                <dgm:choose name="Name9">
                  <dgm:if name="Name10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12">
                <dgm:choose name="Name13">
                  <dgm:if name="Name14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5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16" axis="ch ch" ptType="node node" cnt="1 0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r" for="ch" forName="cycle_2" refType="w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l" for="ch" forName="cycle_4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17" axis="ch ch" ptType="node node" cnt="1 0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r" for="ch" forName="cycle_3" refType="w" fact="0.89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l" for="ch" forName="cycle_4" refType="w" fact="0.11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18" axis="ch ch" ptType="node node" cnt="1 0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r" for="ch" forName="cycle_3" refType="w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l" for="ch" forName="cycle_6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19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r" for="ch" forName="cycle_2" refType="w" fact="0.938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r" for="ch" forName="cycle_3" refType="w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r" for="ch" forName="cycle_4" refType="w" fact="0.8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l" for="ch" forName="cycle_5" refType="w" fact="0.2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l" for="ch" forName="cycle_6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l" for="ch" forName="cycle_7" refType="w" fact="0.062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if>
      <dgm:else name="Name20">
        <dgm:choose name="Name21">
          <dgm:if name="Name22" axis="ch ch" ptType="node node" func="cnt" op="equ" val="1">
            <dgm:constrLst>
              <dgm:constr type="r" for="ch" forName="textCenter" refType="w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l" for="ch" forName="cycle_1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23" axis="ch ch" ptType="node node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24" axis="ch ch" ptType="node node" func="cnt" op="equ" val="3">
            <dgm:choose name="Name25">
              <dgm:if name="Name26" axis="ch ch ch" ptType="node node node" st="1 2 0" cnt="1 1 0" func="cnt" op="equ" val="1">
                <dgm:choose name="Name27">
                  <dgm:if name="Name28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29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30">
                <dgm:choose name="Name31">
                  <dgm:if name="Name32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33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34" axis="ch ch" ptType="node node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l" for="ch" forName="cycle_2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r" for="ch" forName="cycle_4" refType="w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35" axis="ch ch" ptType="node node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l" for="ch" forName="cycle_3" refType="w" fact="0.11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r" for="ch" forName="cycle_4" refType="w" fact="0.89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36" axis="ch ch" ptType="node node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l" for="ch" forName="cycle_3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r" for="ch" forName="cycle_6" refType="w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37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l" for="ch" forName="cycle_2" refType="w" fact="0.062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l" for="ch" forName="cycle_3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l" for="ch" forName="cycle_4" refType="w" fact="0.2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r" for="ch" forName="cycle_5" refType="w" fact="0.8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r" for="ch" forName="cycle_6" refType="w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r" for="ch" forName="cycle_7" refType="w" fact="0.938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else>
    </dgm:choose>
    <dgm:forEach name="Name38" axis="ch" ptType="node" cnt="1">
      <dgm:choose name="Name39">
        <dgm:if name="Name40" axis="des" func="maxDepth" op="lte" val="1">
          <dgm:layoutNode name="singleCycle">
            <dgm:choose name="Name41">
              <dgm:if name="Name42" axis="ch" ptType="node" func="cnt" op="equ" val="1">
                <dgm:choose name="Name43">
                  <dgm:if name="Name44" func="var" arg="dir" op="equ" val="norm">
                    <dgm:alg type="cycle">
                      <dgm:param type="stAng" val="90"/>
                      <dgm:param type="ctrShpMap" val="fNode"/>
                    </dgm:alg>
                  </dgm:if>
                  <dgm:else name="Name45">
                    <dgm:alg type="cycle">
                      <dgm:param type="stAng" val="-90"/>
                      <dgm:param type="spanAng" val="-360"/>
                      <dgm:param type="ctrShpMap" val="fNode"/>
                    </dgm:alg>
                  </dgm:else>
                </dgm:choose>
              </dgm:if>
              <dgm:else name="Name46">
                <dgm:choose name="Name47">
                  <dgm:if name="Name48" func="var" arg="dir" op="equ" val="norm">
                    <dgm:alg type="cycle">
                      <dgm:param type="ctrShpMap" val="fNode"/>
                    </dgm:alg>
                  </dgm:if>
                  <dgm:else name="Name49">
                    <dgm:alg type="cycle">
                      <dgm:param type="spanAng" val="-360"/>
                      <dgm:param type="ctrShpMap" val="fNode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hoose name="Name50">
              <dgm:if name="Name51" axis="ch" ptType="node" func="cnt" op="equ" val="0">
                <dgm:constrLst>
                  <dgm:constr type="w" for="ch" forName="singleCenter" refType="w"/>
                  <dgm:constr type="h" for="ch" forName="singleCenter" refType="w" refFor="ch" refForName="singleCenter"/>
                </dgm:constrLst>
              </dgm:if>
              <dgm:if name="Name52" axis="ch" ptType="node" func="cnt" op="equ" val="1">
                <dgm:constrLst>
                  <dgm:constr type="w" for="ch" forName="singleCenter" refType="w" fact="0.5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if>
              <dgm:else name="Name53">
                <dgm:constrLst>
                  <dgm:constr type="w" for="ch" forName="singleCenter" refType="w" fact="0.3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else>
            </dgm:choose>
            <dgm:layoutNode name="singleCenter" styleLbl="node1">
              <dgm:varLst>
                <dgm:chMax val="7"/>
                <dgm:chPref val="7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self" ptType="node"/>
              <dgm:constrLst>
                <dgm:constr type="tMarg" refType="primFontSz" fact="0.2"/>
                <dgm:constr type="bMarg" refType="primFontSz" fact="0.2"/>
                <dgm:constr type="lMarg" refType="primFontSz" fact="0.2"/>
                <dgm:constr type="rMarg" refType="primFontSz" fact="0.2"/>
              </dgm:constrLst>
              <dgm:ruleLst>
                <dgm:rule type="primFontSz" val="5" fact="NaN" max="NaN"/>
              </dgm:ruleLst>
            </dgm:layoutNode>
            <dgm:forEach name="Name54" axis="ch" cnt="21">
              <dgm:forEach name="Name55" axis="self" ptType="parTrans">
                <dgm:layoutNode name="Name56">
                  <dgm:alg type="conn">
                    <dgm:param type="dim" val="1D"/>
                    <dgm:param type="begPts" val="auto"/>
                    <dgm:param type="endPts" val="auto"/>
                    <dgm:param type="begSty" val="noArr"/>
                    <dgm:param type="endSty" val="noArr"/>
                  </dgm:alg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forEach name="Name57" axis="self" ptType="node">
                <dgm:layoutNode name="text0" styleLbl="node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/>
                  </dgm:shape>
                  <dgm:presOf axis="desOrSelf" ptType="node"/>
                  <dgm:constrLst>
                    <dgm:constr type="userS"/>
                    <dgm:constr type="w" refType="userS"/>
                    <dgm:constr type="h" refType="w"/>
                    <dgm:constr type="tMarg" refType="primFontSz" fact="0.2"/>
                    <dgm:constr type="bMarg" refType="primFontSz" fact="0.2"/>
                    <dgm:constr type="lMarg" refType="primFontSz" fact="0.2"/>
                    <dgm:constr type="rMarg" refType="primFontSz" fact="0.2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if>
        <dgm:else name="Name58">
          <dgm:layoutNode name="textCenter" styleLbl="node1">
            <dgm:alg type="tx"/>
            <dgm:shape xmlns:r="http://schemas.openxmlformats.org/officeDocument/2006/relationships" type="roundRect" r:blip="">
              <dgm:adjLst/>
            </dgm:shape>
            <dgm:presOf axis="self" ptType="node"/>
            <dgm:constrLst>
              <dgm:constr type="tMarg" refType="primFontSz" fact="0.2"/>
              <dgm:constr type="bMarg" refType="primFontSz" fact="0.2"/>
              <dgm:constr type="lMarg" refType="primFontSz" fact="0.2"/>
              <dgm:constr type="rMarg" refType="primFontSz" fact="0.2"/>
            </dgm:constrLst>
            <dgm:ruleLst>
              <dgm:rule type="primFontSz" val="5" fact="NaN" max="NaN"/>
            </dgm:ruleLst>
          </dgm:layoutNode>
          <dgm:choose name="Name59">
            <dgm:if name="Name60" axis="ch" ptType="node" func="cnt" op="gte" val="1">
              <dgm:layoutNode name="cycle_1">
                <dgm:choose name="Name61">
                  <dgm:if name="Name62" func="var" arg="dir" op="equ" val="norm">
                    <dgm:choose name="Name63">
                      <dgm:if name="Name64" axis="ch" ptType="node" func="cnt" op="equ" val="1">
                        <dgm:choose name="Name65">
                          <dgm:if name="Name66" axis="ch ch" ptType="node node" st="1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67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68">
                            <dgm:alg type="cycle">
                              <dgm:param type="ctrShpMap" val="fNode"/>
                              <dgm:param type="stAng" val="0"/>
                              <dgm:param type="spanAng" val="180"/>
                            </dgm:alg>
                          </dgm:else>
                        </dgm:choose>
                      </dgm:if>
                      <dgm:if name="Name69" axis="ch" ptType="node" func="cnt" op="equ" val="2">
                        <dgm:choose name="Name70">
                          <dgm:if name="Name7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3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4" axis="ch" ptType="node" func="cnt" op="equ" val="3">
                        <dgm:choose name="Name75">
                          <dgm:if name="Name7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8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9" axis="ch" ptType="node" func="cnt" op="equ" val="4">
                        <dgm:choose name="Name80">
                          <dgm:if name="Name8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3">
                            <dgm:alg type="cycle">
                              <dgm:param type="ctrShpMap" val="fNode"/>
                              <dgm:param type="stAng" val="292.5"/>
                              <dgm:param type="spanAng" val="135"/>
                            </dgm:alg>
                          </dgm:else>
                        </dgm:choose>
                      </dgm:if>
                      <dgm:if name="Name84" axis="ch" ptType="node" func="cnt" op="equ" val="5">
                        <dgm:choose name="Name85">
                          <dgm:if name="Name8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89" axis="ch" ptType="node" func="cnt" op="equ" val="6">
                        <dgm:choose name="Name90">
                          <dgm:if name="Name9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94" axis="ch" ptType="node" func="cnt" op="gte" val="7">
                        <dgm:choose name="Name95">
                          <dgm:if name="Name9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99"/>
                    </dgm:choose>
                  </dgm:if>
                  <dgm:else name="Name100">
                    <dgm:choose name="Name101">
                      <dgm:if name="Name102" axis="ch" ptType="node" func="cnt" op="equ" val="1">
                        <dgm:choose name="Name103">
                          <dgm:if name="Name104" axis="ch ch" ptType="node node" st="1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05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06">
                            <dgm:alg type="cycle">
                              <dgm:param type="ctrShpMap" val="fNode"/>
                              <dgm:param type="stAng" val="0"/>
                              <dgm:param type="spanAng" val="-180"/>
                            </dgm:alg>
                          </dgm:else>
                        </dgm:choose>
                      </dgm:if>
                      <dgm:if name="Name107" axis="ch" ptType="node" func="cnt" op="equ" val="2">
                        <dgm:choose name="Name108">
                          <dgm:if name="Name10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1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2" axis="ch" ptType="node" func="cnt" op="equ" val="3">
                        <dgm:choose name="Name113">
                          <dgm:if name="Name11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6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7" axis="ch" ptType="node" func="cnt" op="equ" val="4">
                        <dgm:choose name="Name118">
                          <dgm:if name="Name11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1">
                            <dgm:alg type="cycle">
                              <dgm:param type="ctrShpMap" val="fNode"/>
                              <dgm:param type="stAng" val="67.5"/>
                              <dgm:param type="spanAng" val="-135"/>
                            </dgm:alg>
                          </dgm:else>
                        </dgm:choose>
                      </dgm:if>
                      <dgm:if name="Name122" axis="ch" ptType="node" func="cnt" op="equ" val="5">
                        <dgm:choose name="Name123">
                          <dgm:if name="Name12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27" axis="ch" ptType="node" func="cnt" op="equ" val="6">
                        <dgm:choose name="Name128">
                          <dgm:if name="Name12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32" axis="ch" ptType="node" func="cnt" op="gte" val="7">
                        <dgm:choose name="Name133">
                          <dgm:if name="Name13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137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138" axis="ch" ptType="node" cnt="1">
                  <dgm:layoutNode name="childCenter1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139" axis="ch">
                    <dgm:forEach name="Name140" axis="self" ptType="parTrans">
                      <dgm:layoutNode name="Name141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142" axis="self" ptType="node">
                      <dgm:layoutNode name="text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143" axis="ch" ptType="parTrans" cnt="1">
                <dgm:layoutNode name="Name144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1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145"/>
          </dgm:choose>
          <dgm:choose name="Name146">
            <dgm:if name="Name147" axis="ch" ptType="node" func="cnt" op="gte" val="2">
              <dgm:layoutNode name="cycle_2">
                <dgm:choose name="Name148">
                  <dgm:if name="Name149" func="var" arg="dir" op="equ" val="norm">
                    <dgm:choose name="Name150">
                      <dgm:if name="Name151" axis="ch" ptType="node" func="cnt" op="equ" val="2">
                        <dgm:choose name="Name152">
                          <dgm:if name="Name153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54" axis="ch ch" ptType="node node" st="2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155">
                            <dgm:alg type="cycle">
                              <dgm:param type="ctrShpMap" val="fNode"/>
                              <dgm:param type="stAng" val="90"/>
                              <dgm:param type="spanAng" val="180"/>
                            </dgm:alg>
                          </dgm:else>
                        </dgm:choose>
                      </dgm:if>
                      <dgm:if name="Name156" axis="ch" ptType="node" func="cnt" op="equ" val="3">
                        <dgm:choose name="Name157">
                          <dgm:if name="Name158" axis="ch ch" ptType="node node" st="2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159" axis="ch ch" ptType="node node" st="2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  <dgm:param type="horzAlign" val="r"/>
                              <dgm:param type="vertAlign" val="b"/>
                            </dgm:alg>
                          </dgm:if>
                          <dgm:else name="Name160">
                            <dgm:alg type="cycle">
                              <dgm:param type="ctrShpMap" val="fNode"/>
                              <dgm:param type="stAng" val="30"/>
                              <dgm:param type="spanAng" val="180"/>
                            </dgm:alg>
                          </dgm:else>
                        </dgm:choose>
                      </dgm:if>
                      <dgm:if name="Name161" axis="ch" ptType="node" func="cnt" op="equ" val="4">
                        <dgm:choose name="Name162">
                          <dgm:if name="Name163" axis="ch ch" ptType="node node" st="2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164" axis="ch ch" ptType="node node" st="2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165">
                            <dgm:alg type="cycle">
                              <dgm:param type="ctrShpMap" val="fNode"/>
                              <dgm:param type="stAng" val="22.5"/>
                              <dgm:param type="spanAng" val="135"/>
                            </dgm:alg>
                          </dgm:else>
                        </dgm:choose>
                      </dgm:if>
                      <dgm:if name="Name166" axis="ch" ptType="node" func="cnt" op="equ" val="5">
                        <dgm:choose name="Name167">
                          <dgm:if name="Name168" axis="ch ch" ptType="node node" st="2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169" axis="ch ch" ptType="node node" st="2 1" cnt="1 0" func="cnt" op="equ" val="2">
                            <dgm:alg type="cycle">
                              <dgm:param type="ctrShpMap" val="fNode"/>
                              <dgm:param type="stAng" val="27"/>
                              <dgm:param type="spanAng" val="90"/>
                            </dgm:alg>
                          </dgm:if>
                          <dgm:else name="Name17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1" axis="ch" ptType="node" func="cnt" op="equ" val="6">
                        <dgm:choose name="Name172">
                          <dgm:if name="Name173" axis="ch ch" ptType="node node" st="2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174" axis="ch ch" ptType="node node" st="2 1" cnt="1 0" func="cnt" op="equ" val="2">
                            <dgm:alg type="cycle">
                              <dgm:param type="ctrShpMap" val="fNode"/>
                              <dgm:param type="stAng" val="15"/>
                              <dgm:param type="spanAng" val="90"/>
                            </dgm:alg>
                          </dgm:if>
                          <dgm:else name="Name175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6" axis="ch" ptType="node" func="cnt" op="gte" val="7">
                        <dgm:choose name="Name177">
                          <dgm:if name="Name178" axis="ch ch" ptType="node node" st="2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179" axis="ch ch" ptType="node node" st="2 1" cnt="1 0" func="cnt" op="equ" val="2">
                            <dgm:alg type="cycle">
                              <dgm:param type="ctrShpMap" val="fNode"/>
                              <dgm:param type="stAng" val="6"/>
                              <dgm:param type="spanAng" val="90"/>
                            </dgm:alg>
                          </dgm:if>
                          <dgm:else name="Name18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181"/>
                    </dgm:choose>
                  </dgm:if>
                  <dgm:else name="Name182">
                    <dgm:choose name="Name183">
                      <dgm:if name="Name184" axis="ch" ptType="node" func="cnt" op="equ" val="2">
                        <dgm:choose name="Name185">
                          <dgm:if name="Name186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87" axis="ch ch" ptType="node node" st="2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188">
                            <dgm:alg type="cycle">
                              <dgm:param type="ctrShpMap" val="fNode"/>
                              <dgm:param type="stAng" val="270"/>
                              <dgm:param type="spanAng" val="-180"/>
                            </dgm:alg>
                          </dgm:else>
                        </dgm:choose>
                      </dgm:if>
                      <dgm:if name="Name189" axis="ch" ptType="node" func="cnt" op="equ" val="3">
                        <dgm:choose name="Name190">
                          <dgm:if name="Name191" axis="ch ch" ptType="node node" st="2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192" axis="ch ch" ptType="node node" st="2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  <dgm:param type="horzAlign" val="l"/>
                              <dgm:param type="vertAlign" val="b"/>
                            </dgm:alg>
                          </dgm:if>
                          <dgm:else name="Name193">
                            <dgm:alg type="cycle">
                              <dgm:param type="ctrShpMap" val="fNode"/>
                              <dgm:param type="stAng" val="330"/>
                              <dgm:param type="spanAng" val="-180"/>
                            </dgm:alg>
                          </dgm:else>
                        </dgm:choose>
                      </dgm:if>
                      <dgm:if name="Name194" axis="ch" ptType="node" func="cnt" op="equ" val="4">
                        <dgm:choose name="Name195">
                          <dgm:if name="Name196" axis="ch ch" ptType="node node" st="2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97" axis="ch ch" ptType="node node" st="2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98">
                            <dgm:alg type="cycle">
                              <dgm:param type="ctrShpMap" val="fNode"/>
                              <dgm:param type="stAng" val="337.5"/>
                              <dgm:param type="spanAng" val="-135"/>
                            </dgm:alg>
                          </dgm:else>
                        </dgm:choose>
                      </dgm:if>
                      <dgm:if name="Name199" axis="ch" ptType="node" func="cnt" op="equ" val="5">
                        <dgm:choose name="Name200">
                          <dgm:if name="Name201" axis="ch ch" ptType="node node" st="2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202" axis="ch ch" ptType="node node" st="2 1" cnt="1 0" func="cnt" op="equ" val="2">
                            <dgm:alg type="cycle">
                              <dgm:param type="ctrShpMap" val="fNode"/>
                              <dgm:param type="stAng" val="333"/>
                              <dgm:param type="spanAng" val="-90"/>
                            </dgm:alg>
                          </dgm:if>
                          <dgm:else name="Name20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4" axis="ch" ptType="node" func="cnt" op="equ" val="6">
                        <dgm:choose name="Name205">
                          <dgm:if name="Name206" axis="ch ch" ptType="node node" st="2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207" axis="ch ch" ptType="node node" st="2 1" cnt="1 0" func="cnt" op="equ" val="2">
                            <dgm:alg type="cycle">
                              <dgm:param type="ctrShpMap" val="fNode"/>
                              <dgm:param type="stAng" val="345"/>
                              <dgm:param type="spanAng" val="-90"/>
                            </dgm:alg>
                          </dgm:if>
                          <dgm:else name="Name20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9" axis="ch" ptType="node" func="cnt" op="gte" val="7">
                        <dgm:choose name="Name210">
                          <dgm:if name="Name211" axis="ch ch" ptType="node node" st="2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212" axis="ch ch" ptType="node node" st="2 1" cnt="1 0" func="cnt" op="equ" val="2">
                            <dgm:alg type="cycle">
                              <dgm:param type="ctrShpMap" val="fNode"/>
                              <dgm:param type="stAng" val="353"/>
                              <dgm:param type="spanAng" val="-90"/>
                            </dgm:alg>
                          </dgm:if>
                          <dgm:else name="Name21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14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15" axis="ch" ptType="node" st="2" cnt="1">
                  <dgm:layoutNode name="childCenter2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16" axis="ch">
                    <dgm:forEach name="Name217" axis="self" ptType="parTrans">
                      <dgm:layoutNode name="Name218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19" axis="self" ptType="node">
                      <dgm:layoutNode name="text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20" axis="ch" ptType="parTrans" st="2" cnt="1">
                <dgm:layoutNode name="Name221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22"/>
          </dgm:choose>
          <dgm:choose name="Name223">
            <dgm:if name="Name224" axis="ch" ptType="node" func="cnt" op="gte" val="3">
              <dgm:layoutNode name="cycle_3">
                <dgm:choose name="Name225">
                  <dgm:if name="Name226" func="var" arg="dir" op="equ" val="norm">
                    <dgm:choose name="Name227">
                      <dgm:if name="Name228" axis="ch" ptType="node" func="cnt" op="equ" val="3">
                        <dgm:choose name="Name229">
                          <dgm:if name="Name230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231" axis="ch ch" ptType="node node" st="3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  <dgm:param type="horzAlign" val="l"/>
                              <dgm:param type="vertAlign" val="b"/>
                            </dgm:alg>
                          </dgm:if>
                          <dgm:else name="Name232">
                            <dgm:alg type="cycle">
                              <dgm:param type="ctrShpMap" val="fNode"/>
                              <dgm:param type="stAng" val="150"/>
                              <dgm:param type="spanAng" val="180"/>
                            </dgm:alg>
                          </dgm:else>
                        </dgm:choose>
                      </dgm:if>
                      <dgm:if name="Name233" axis="ch" ptType="node" func="cnt" op="equ" val="4">
                        <dgm:choose name="Name234">
                          <dgm:if name="Name235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36" axis="ch ch" ptType="node node" st="3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237">
                            <dgm:alg type="cycle">
                              <dgm:param type="ctrShpMap" val="fNode"/>
                              <dgm:param type="stAng" val="112.5"/>
                              <dgm:param type="spanAng" val="135"/>
                            </dgm:alg>
                          </dgm:else>
                        </dgm:choose>
                      </dgm:if>
                      <dgm:if name="Name238" axis="ch" ptType="node" func="cnt" op="equ" val="5">
                        <dgm:choose name="Name239">
                          <dgm:if name="Name240" axis="ch ch" ptType="node node" st="3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241" axis="ch ch" ptType="node node" st="3 1" cnt="1 0" func="cnt" op="equ" val="2">
                            <dgm:alg type="cycle">
                              <dgm:param type="ctrShpMap" val="fNode"/>
                              <dgm:param type="stAng" val="99"/>
                              <dgm:param type="spanAng" val="90"/>
                            </dgm:alg>
                          </dgm:if>
                          <dgm:else name="Name24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3" axis="ch" ptType="node" func="cnt" op="equ" val="6">
                        <dgm:choose name="Name244">
                          <dgm:if name="Name245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246" axis="ch ch" ptType="node node" st="3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</dgm:alg>
                          </dgm:if>
                          <dgm:else name="Name247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8" axis="ch" ptType="node" func="cnt" op="gte" val="7">
                        <dgm:choose name="Name249">
                          <dgm:if name="Name250" axis="ch ch" ptType="node node" st="3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251" axis="ch ch" ptType="node node" st="3 1" cnt="1 0" func="cnt" op="equ" val="2">
                            <dgm:alg type="cycle">
                              <dgm:param type="ctrShpMap" val="fNode"/>
                              <dgm:param type="stAng" val="57"/>
                              <dgm:param type="spanAng" val="90"/>
                            </dgm:alg>
                          </dgm:if>
                          <dgm:else name="Name25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253"/>
                    </dgm:choose>
                  </dgm:if>
                  <dgm:else name="Name254">
                    <dgm:choose name="Name255">
                      <dgm:if name="Name256" axis="ch" ptType="node" func="cnt" op="equ" val="3">
                        <dgm:choose name="Name257">
                          <dgm:if name="Name258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259" axis="ch ch" ptType="node node" st="3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  <dgm:param type="horzAlign" val="r"/>
                              <dgm:param type="vertAlign" val="b"/>
                            </dgm:alg>
                          </dgm:if>
                          <dgm:else name="Name260">
                            <dgm:alg type="cycle">
                              <dgm:param type="ctrShpMap" val="fNode"/>
                              <dgm:param type="stAng" val="210"/>
                              <dgm:param type="spanAng" val="-180"/>
                            </dgm:alg>
                          </dgm:else>
                        </dgm:choose>
                      </dgm:if>
                      <dgm:if name="Name261" axis="ch" ptType="node" func="cnt" op="equ" val="4">
                        <dgm:choose name="Name262">
                          <dgm:if name="Name263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64" axis="ch ch" ptType="node node" st="3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265">
                            <dgm:alg type="cycle">
                              <dgm:param type="ctrShpMap" val="fNode"/>
                              <dgm:param type="stAng" val="247.5"/>
                              <dgm:param type="spanAng" val="-135"/>
                            </dgm:alg>
                          </dgm:else>
                        </dgm:choose>
                      </dgm:if>
                      <dgm:if name="Name266" axis="ch" ptType="node" func="cnt" op="equ" val="5">
                        <dgm:choose name="Name267">
                          <dgm:if name="Name268" axis="ch ch" ptType="node node" st="3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269" axis="ch ch" ptType="node node" st="3 1" cnt="1 0" func="cnt" op="equ" val="2">
                            <dgm:alg type="cycle">
                              <dgm:param type="ctrShpMap" val="fNode"/>
                              <dgm:param type="stAng" val="261"/>
                              <dgm:param type="spanAng" val="-90"/>
                            </dgm:alg>
                          </dgm:if>
                          <dgm:else name="Name27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1" axis="ch" ptType="node" func="cnt" op="equ" val="6">
                        <dgm:choose name="Name272">
                          <dgm:if name="Name273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274" axis="ch ch" ptType="node node" st="3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</dgm:alg>
                          </dgm:if>
                          <dgm:else name="Name275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6" axis="ch" ptType="node" func="cnt" op="gte" val="7">
                        <dgm:choose name="Name277">
                          <dgm:if name="Name278" axis="ch ch" ptType="node node" st="3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279" axis="ch ch" ptType="node node" st="3 1" cnt="1 0" func="cnt" op="equ" val="2">
                            <dgm:alg type="cycle">
                              <dgm:param type="ctrShpMap" val="fNode"/>
                              <dgm:param type="stAng" val="302"/>
                              <dgm:param type="spanAng" val="-90"/>
                            </dgm:alg>
                          </dgm:if>
                          <dgm:else name="Name28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81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82" axis="ch" ptType="node" st="3" cnt="1">
                  <dgm:layoutNode name="childCenter3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83" axis="ch">
                    <dgm:forEach name="Name284" axis="self" ptType="parTrans">
                      <dgm:layoutNode name="Name285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86" axis="self" ptType="node">
                      <dgm:layoutNode name="text3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87" axis="ch" ptType="parTrans" st="3" cnt="1">
                <dgm:layoutNode name="Name288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3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89"/>
          </dgm:choose>
          <dgm:choose name="Name290">
            <dgm:if name="Name291" axis="ch" ptType="node" func="cnt" op="gte" val="4">
              <dgm:layoutNode name="cycle_4">
                <dgm:choose name="Name292">
                  <dgm:if name="Name293" func="var" arg="dir" op="equ" val="norm">
                    <dgm:choose name="Name294">
                      <dgm:if name="Name295" axis="ch" ptType="node" func="cnt" op="equ" val="4">
                        <dgm:choose name="Name296">
                          <dgm:if name="Name297" axis="ch ch" ptType="node node" st="4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298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90"/>
                            </dgm:alg>
                          </dgm:if>
                          <dgm:else name="Name299">
                            <dgm:alg type="cycle">
                              <dgm:param type="ctrShpMap" val="fNode"/>
                              <dgm:param type="stAng" val="202.5"/>
                              <dgm:param type="spanAng" val="135"/>
                            </dgm:alg>
                          </dgm:else>
                        </dgm:choose>
                      </dgm:if>
                      <dgm:if name="Name300" axis="ch" ptType="node" func="cnt" op="equ" val="5">
                        <dgm:choose name="Name301">
                          <dgm:if name="Name302" axis="ch ch" ptType="node node" st="4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303" axis="ch ch" ptType="node node" st="4 1" cnt="1 0" func="cnt" op="equ" val="2">
                            <dgm:alg type="cycle">
                              <dgm:param type="ctrShpMap" val="fNode"/>
                              <dgm:param type="stAng" val="171"/>
                              <dgm:param type="spanAng" val="90"/>
                            </dgm:alg>
                          </dgm:if>
                          <dgm:else name="Name30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05" axis="ch" ptType="node" func="cnt" op="equ" val="6">
                        <dgm:choose name="Name306">
                          <dgm:if name="Name307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08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309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10" axis="ch" ptType="node" func="cnt" op="gte" val="7">
                        <dgm:choose name="Name311">
                          <dgm:if name="Name312" axis="ch ch" ptType="node node" st="4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13" axis="ch ch" ptType="node node" st="4 1" cnt="1 0" func="cnt" op="equ" val="2">
                            <dgm:alg type="cycle">
                              <dgm:param type="ctrShpMap" val="fNode"/>
                              <dgm:param type="stAng" val="109"/>
                              <dgm:param type="spanAng" val="90"/>
                            </dgm:alg>
                          </dgm:if>
                          <dgm:else name="Name31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15"/>
                    </dgm:choose>
                  </dgm:if>
                  <dgm:else name="Name316">
                    <dgm:choose name="Name317">
                      <dgm:if name="Name318" axis="ch" ptType="node" func="cnt" op="equ" val="4">
                        <dgm:choose name="Name319">
                          <dgm:if name="Name320" axis="ch ch" ptType="node node" st="4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321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-90"/>
                            </dgm:alg>
                          </dgm:if>
                          <dgm:else name="Name322">
                            <dgm:alg type="cycle">
                              <dgm:param type="ctrShpMap" val="fNode"/>
                              <dgm:param type="stAng" val="157.5"/>
                              <dgm:param type="spanAng" val="-135"/>
                            </dgm:alg>
                          </dgm:else>
                        </dgm:choose>
                      </dgm:if>
                      <dgm:if name="Name323" axis="ch" ptType="node" func="cnt" op="equ" val="5">
                        <dgm:choose name="Name324">
                          <dgm:if name="Name325" axis="ch ch" ptType="node node" st="4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326" axis="ch ch" ptType="node node" st="4 1" cnt="1 0" func="cnt" op="equ" val="2">
                            <dgm:alg type="cycle">
                              <dgm:param type="ctrShpMap" val="fNode"/>
                              <dgm:param type="stAng" val="189"/>
                              <dgm:param type="spanAng" val="-90"/>
                            </dgm:alg>
                          </dgm:if>
                          <dgm:else name="Name32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28" axis="ch" ptType="node" func="cnt" op="equ" val="6">
                        <dgm:choose name="Name329">
                          <dgm:if name="Name330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31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332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33" axis="ch" ptType="node" func="cnt" op="gte" val="7">
                        <dgm:choose name="Name334">
                          <dgm:if name="Name335" axis="ch ch" ptType="node node" st="4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36" axis="ch ch" ptType="node node" st="4 1" cnt="1 0" func="cnt" op="equ" val="2">
                            <dgm:alg type="cycle">
                              <dgm:param type="ctrShpMap" val="fNode"/>
                              <dgm:param type="stAng" val="250"/>
                              <dgm:param type="spanAng" val="-90"/>
                            </dgm:alg>
                          </dgm:if>
                          <dgm:else name="Name33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38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39" axis="ch" ptType="node" st="4" cnt="1">
                  <dgm:layoutNode name="childCenter4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40" axis="ch">
                    <dgm:forEach name="Name341" axis="self" ptType="parTrans">
                      <dgm:layoutNode name="Name342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43" axis="self" ptType="node">
                      <dgm:layoutNode name="text4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44" axis="ch" ptType="parTrans" st="4" cnt="1">
                <dgm:layoutNode name="Name345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4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46"/>
          </dgm:choose>
          <dgm:choose name="Name347">
            <dgm:if name="Name348" axis="ch" ptType="node" func="cnt" op="gte" val="5">
              <dgm:layoutNode name="cycle_5">
                <dgm:choose name="Name349">
                  <dgm:if name="Name350" func="var" arg="dir" op="equ" val="norm">
                    <dgm:choose name="Name351">
                      <dgm:if name="Name352" axis="ch" ptType="node" func="cnt" op="equ" val="5">
                        <dgm:choose name="Name353">
                          <dgm:if name="Name354" axis="ch ch" ptType="node node" st="5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355" axis="ch ch" ptType="node node" st="5 1" cnt="1 0" func="cnt" op="equ" val="2">
                            <dgm:alg type="cycle">
                              <dgm:param type="ctrShpMap" val="fNode"/>
                              <dgm:param type="stAng" val="243"/>
                              <dgm:param type="spanAng" val="90"/>
                            </dgm:alg>
                          </dgm:if>
                          <dgm:else name="Name35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57" axis="ch" ptType="node" func="cnt" op="equ" val="6">
                        <dgm:choose name="Name358">
                          <dgm:if name="Name359" axis="ch ch" ptType="node node" st="5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360" axis="ch ch" ptType="node node" st="5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</dgm:alg>
                          </dgm:if>
                          <dgm:else name="Name361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62" axis="ch" ptType="node" func="cnt" op="gte" val="7">
                        <dgm:choose name="Name363">
                          <dgm:if name="Name364" axis="ch ch" ptType="node node" st="5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65" axis="ch ch" ptType="node node" st="5 1" cnt="1 0" func="cnt" op="equ" val="2">
                            <dgm:alg type="cycle">
                              <dgm:param type="ctrShpMap" val="fNode"/>
                              <dgm:param type="stAng" val="160"/>
                              <dgm:param type="spanAng" val="90"/>
                            </dgm:alg>
                          </dgm:if>
                          <dgm:else name="Name36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67"/>
                    </dgm:choose>
                  </dgm:if>
                  <dgm:else name="Name368">
                    <dgm:choose name="Name369">
                      <dgm:if name="Name370" axis="ch" ptType="node" func="cnt" op="equ" val="5">
                        <dgm:choose name="Name371">
                          <dgm:if name="Name372" axis="ch ch" ptType="node node" st="5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373" axis="ch ch" ptType="node node" st="5 1" cnt="1 0" func="cnt" op="equ" val="2">
                            <dgm:alg type="cycle">
                              <dgm:param type="ctrShpMap" val="fNode"/>
                              <dgm:param type="stAng" val="117"/>
                              <dgm:param type="spanAng" val="-90"/>
                            </dgm:alg>
                          </dgm:if>
                          <dgm:else name="Name37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75" axis="ch" ptType="node" func="cnt" op="equ" val="6">
                        <dgm:choose name="Name376">
                          <dgm:if name="Name377" axis="ch ch" ptType="node node" st="5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378" axis="ch ch" ptType="node node" st="5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</dgm:alg>
                          </dgm:if>
                          <dgm:else name="Name379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80" axis="ch" ptType="node" func="cnt" op="gte" val="7">
                        <dgm:choose name="Name381">
                          <dgm:if name="Name382" axis="ch ch" ptType="node node" st="5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83" axis="ch ch" ptType="node node" st="5 1" cnt="1 0" func="cnt" op="equ" val="2">
                            <dgm:alg type="cycle">
                              <dgm:param type="ctrShpMap" val="fNode"/>
                              <dgm:param type="stAng" val="199"/>
                              <dgm:param type="spanAng" val="-90"/>
                            </dgm:alg>
                          </dgm:if>
                          <dgm:else name="Name38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85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86" axis="ch" ptType="node" st="5" cnt="1">
                  <dgm:layoutNode name="childCenter5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87" axis="ch">
                    <dgm:forEach name="Name388" axis="self" ptType="parTrans">
                      <dgm:layoutNode name="Name389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90" axis="self" ptType="node">
                      <dgm:layoutNode name="text5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91" axis="ch" ptType="parTrans" st="5" cnt="1">
                <dgm:layoutNode name="Name392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5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93"/>
          </dgm:choose>
          <dgm:choose name="Name394">
            <dgm:if name="Name395" axis="ch" ptType="node" func="cnt" op="gte" val="6">
              <dgm:layoutNode name="cycle_6">
                <dgm:choose name="Name396">
                  <dgm:if name="Name397" func="var" arg="dir" op="equ" val="norm">
                    <dgm:choose name="Name398">
                      <dgm:if name="Name399" axis="ch" ptType="node" func="cnt" op="equ" val="6">
                        <dgm:choose name="Name400">
                          <dgm:if name="Name401" axis="ch ch" ptType="node node" st="6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402" axis="ch ch" ptType="node node" st="6 1" cnt="1 0" func="cnt" op="equ" val="2">
                            <dgm:alg type="cycle">
                              <dgm:param type="ctrShpMap" val="fNode"/>
                              <dgm:param type="stAng" val="255"/>
                              <dgm:param type="spanAng" val="90"/>
                            </dgm:alg>
                          </dgm:if>
                          <dgm:else name="Name40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404" axis="ch" ptType="node" func="cnt" op="gte" val="7">
                        <dgm:choose name="Name405">
                          <dgm:if name="Name406" axis="ch ch" ptType="node node" st="6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407" axis="ch ch" ptType="node node" st="6 1" cnt="1 0" func="cnt" op="equ" val="2">
                            <dgm:alg type="cycle">
                              <dgm:param type="ctrShpMap" val="fNode"/>
                              <dgm:param type="stAng" val="212"/>
                              <dgm:param type="spanAng" val="90"/>
                            </dgm:alg>
                          </dgm:if>
                          <dgm:else name="Name40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09"/>
                    </dgm:choose>
                  </dgm:if>
                  <dgm:else name="Name410">
                    <dgm:choose name="Name411">
                      <dgm:if name="Name412" axis="ch" ptType="node" func="cnt" op="equ" val="6">
                        <dgm:choose name="Name413">
                          <dgm:if name="Name414" axis="ch ch" ptType="node node" st="6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415" axis="ch ch" ptType="node node" st="6 1" cnt="1 0" func="cnt" op="equ" val="2">
                            <dgm:alg type="cycle">
                              <dgm:param type="ctrShpMap" val="fNode"/>
                              <dgm:param type="stAng" val="105"/>
                              <dgm:param type="spanAng" val="-90"/>
                            </dgm:alg>
                          </dgm:if>
                          <dgm:else name="Name41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417" axis="ch" ptType="node" func="cnt" op="gte" val="7">
                        <dgm:choose name="Name418">
                          <dgm:if name="Name419" axis="ch ch" ptType="node node" st="6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420" axis="ch ch" ptType="node node" st="6 1" cnt="1 0" func="cnt" op="equ" val="2">
                            <dgm:alg type="cycle">
                              <dgm:param type="ctrShpMap" val="fNode"/>
                              <dgm:param type="stAng" val="147"/>
                              <dgm:param type="spanAng" val="-90"/>
                            </dgm:alg>
                          </dgm:if>
                          <dgm:else name="Name42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22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23" axis="ch" ptType="node" st="6" cnt="1">
                  <dgm:layoutNode name="childCenter6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24" axis="ch">
                    <dgm:forEach name="Name425" axis="self" ptType="parTrans">
                      <dgm:layoutNode name="Name426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27" axis="self" ptType="node">
                      <dgm:layoutNode name="text6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28" axis="ch" ptType="parTrans" st="6" cnt="1">
                <dgm:layoutNode name="Name429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6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30"/>
          </dgm:choose>
          <dgm:choose name="Name431">
            <dgm:if name="Name432" axis="ch" ptType="node" func="cnt" op="gte" val="7">
              <dgm:layoutNode name="cycle_7">
                <dgm:choose name="Name433">
                  <dgm:if name="Name434" func="var" arg="dir" op="equ" val="norm">
                    <dgm:choose name="Name435">
                      <dgm:if name="Name436" axis="ch" ptType="node" func="cnt" op="gte" val="7">
                        <dgm:choose name="Name437">
                          <dgm:if name="Name438" axis="ch ch" ptType="node node" st="7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439" axis="ch ch" ptType="node node" st="7 1" cnt="1 0" func="cnt" op="equ" val="2">
                            <dgm:alg type="cycle">
                              <dgm:param type="ctrShpMap" val="fNode"/>
                              <dgm:param type="stAng" val="263"/>
                              <dgm:param type="spanAng" val="90"/>
                            </dgm:alg>
                          </dgm:if>
                          <dgm:else name="Name44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41"/>
                    </dgm:choose>
                  </dgm:if>
                  <dgm:else name="Name442">
                    <dgm:choose name="Name443">
                      <dgm:if name="Name444" axis="ch" ptType="node" func="cnt" op="gte" val="7">
                        <dgm:choose name="Name445">
                          <dgm:if name="Name446" axis="ch ch" ptType="node node" st="7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447" axis="ch ch" ptType="node node" st="7 1" cnt="1 0" func="cnt" op="equ" val="2">
                            <dgm:alg type="cycle">
                              <dgm:param type="ctrShpMap" val="fNode"/>
                              <dgm:param type="stAng" val="96"/>
                              <dgm:param type="spanAng" val="-90"/>
                            </dgm:alg>
                          </dgm:if>
                          <dgm:else name="Name44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49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50" axis="ch" ptType="node" st="7" cnt="1">
                  <dgm:layoutNode name="childCenter7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51" axis="ch">
                    <dgm:forEach name="Name452" axis="self" ptType="parTrans">
                      <dgm:layoutNode name="Name453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54" axis="self" ptType="node">
                      <dgm:layoutNode name="text7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55" axis="ch" ptType="parTrans" st="7" cnt="1">
                <dgm:layoutNode name="Name456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7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57"/>
          </dgm:choose>
        </dgm:else>
      </dgm:choos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2625" cy="34026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5621696" y="0"/>
            <a:ext cx="4302625" cy="34026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C4B533-2F13-4599-A137-62A30B099704}" type="datetimeFigureOut">
              <a:rPr lang="pt-BR" smtClean="0"/>
              <a:t>14/02/2017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6456324"/>
            <a:ext cx="4302625" cy="3402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5621696" y="6456324"/>
            <a:ext cx="4302625" cy="3402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6F9AEB-7D01-4DA9-88EA-D3DF3AA372A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4394228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5622799" y="0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09F5198-184B-4EEB-A771-C0FFF9EFC568}" type="datetimeFigureOut">
              <a:rPr lang="pt-BR" smtClean="0"/>
              <a:t>14/02/2017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3263900" y="509588"/>
            <a:ext cx="3398838" cy="25495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992665" y="3228896"/>
            <a:ext cx="7941310" cy="305895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1" y="6456611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5622799" y="6456611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CEF77-6742-4246-BCDE-08E1DFB27216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556235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CEF77-6742-4246-BCDE-08E1DFB27216}" type="slidenum">
              <a:rPr lang="pt-BR" smtClean="0"/>
              <a:t>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8093103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CEF77-6742-4246-BCDE-08E1DFB27216}" type="slidenum">
              <a:rPr lang="pt-BR" smtClean="0"/>
              <a:t>20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809310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CEF77-6742-4246-BCDE-08E1DFB27216}" type="slidenum">
              <a:rPr lang="pt-BR" smtClean="0"/>
              <a:t>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8093103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CEF77-6742-4246-BCDE-08E1DFB27216}" type="slidenum">
              <a:rPr lang="pt-BR" smtClean="0"/>
              <a:t>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8093103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CEF77-6742-4246-BCDE-08E1DFB27216}" type="slidenum">
              <a:rPr lang="pt-BR" smtClean="0"/>
              <a:t>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8093103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CEF77-6742-4246-BCDE-08E1DFB27216}" type="slidenum">
              <a:rPr lang="pt-BR" smtClean="0"/>
              <a:t>12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8093103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CEF77-6742-4246-BCDE-08E1DFB27216}" type="slidenum">
              <a:rPr lang="pt-BR" smtClean="0"/>
              <a:t>14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8093103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CEF77-6742-4246-BCDE-08E1DFB27216}" type="slidenum">
              <a:rPr lang="pt-BR" smtClean="0"/>
              <a:t>16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8093103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CEF77-6742-4246-BCDE-08E1DFB27216}" type="slidenum">
              <a:rPr lang="pt-BR" smtClean="0"/>
              <a:t>18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8093103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CEF77-6742-4246-BCDE-08E1DFB27216}" type="slidenum">
              <a:rPr lang="pt-BR" smtClean="0"/>
              <a:t>19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444099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B6D03-5CA3-4DD3-A550-A3D40F5B5C9F}" type="datetimeFigureOut">
              <a:rPr lang="pt-BR" smtClean="0"/>
              <a:t>14/02/2017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0A07B-F0F8-4F86-8950-C805A13D8E4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630896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B6D03-5CA3-4DD3-A550-A3D40F5B5C9F}" type="datetimeFigureOut">
              <a:rPr lang="pt-BR" smtClean="0"/>
              <a:t>14/02/2017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0A07B-F0F8-4F86-8950-C805A13D8E4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753133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B6D03-5CA3-4DD3-A550-A3D40F5B5C9F}" type="datetimeFigureOut">
              <a:rPr lang="pt-BR" smtClean="0"/>
              <a:t>14/02/2017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0A07B-F0F8-4F86-8950-C805A13D8E4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927868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B6D03-5CA3-4DD3-A550-A3D40F5B5C9F}" type="datetimeFigureOut">
              <a:rPr lang="pt-BR" smtClean="0"/>
              <a:t>14/02/2017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0A07B-F0F8-4F86-8950-C805A13D8E4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731773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B6D03-5CA3-4DD3-A550-A3D40F5B5C9F}" type="datetimeFigureOut">
              <a:rPr lang="pt-BR" smtClean="0"/>
              <a:t>14/02/2017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0A07B-F0F8-4F86-8950-C805A13D8E4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844610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B6D03-5CA3-4DD3-A550-A3D40F5B5C9F}" type="datetimeFigureOut">
              <a:rPr lang="pt-BR" smtClean="0"/>
              <a:t>14/02/2017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0A07B-F0F8-4F86-8950-C805A13D8E4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083880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B6D03-5CA3-4DD3-A550-A3D40F5B5C9F}" type="datetimeFigureOut">
              <a:rPr lang="pt-BR" smtClean="0"/>
              <a:t>14/02/2017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0A07B-F0F8-4F86-8950-C805A13D8E4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024563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B6D03-5CA3-4DD3-A550-A3D40F5B5C9F}" type="datetimeFigureOut">
              <a:rPr lang="pt-BR" smtClean="0"/>
              <a:t>14/02/2017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0A07B-F0F8-4F86-8950-C805A13D8E4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180351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B6D03-5CA3-4DD3-A550-A3D40F5B5C9F}" type="datetimeFigureOut">
              <a:rPr lang="pt-BR" smtClean="0"/>
              <a:t>14/02/2017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0A07B-F0F8-4F86-8950-C805A13D8E4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812377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B6D03-5CA3-4DD3-A550-A3D40F5B5C9F}" type="datetimeFigureOut">
              <a:rPr lang="pt-BR" smtClean="0"/>
              <a:t>14/02/2017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0A07B-F0F8-4F86-8950-C805A13D8E4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87920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0B6D03-5CA3-4DD3-A550-A3D40F5B5C9F}" type="datetimeFigureOut">
              <a:rPr lang="pt-BR" smtClean="0"/>
              <a:t>14/02/2017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30A07B-F0F8-4F86-8950-C805A13D8E4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915736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0B6D03-5CA3-4DD3-A550-A3D40F5B5C9F}" type="datetimeFigureOut">
              <a:rPr lang="pt-BR" smtClean="0"/>
              <a:t>14/02/2017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30A07B-F0F8-4F86-8950-C805A13D8E4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857827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diagramData" Target="../diagrams/data8.xml"/><Relationship Id="rId7" Type="http://schemas.microsoft.com/office/2007/relationships/diagramDrawing" Target="../diagrams/drawing8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8.xml"/><Relationship Id="rId5" Type="http://schemas.openxmlformats.org/officeDocument/2006/relationships/diagramQuickStyle" Target="../diagrams/quickStyle8.xml"/><Relationship Id="rId4" Type="http://schemas.openxmlformats.org/officeDocument/2006/relationships/diagramLayout" Target="../diagrams/layout8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diagramData" Target="../diagrams/data9.xml"/><Relationship Id="rId7" Type="http://schemas.microsoft.com/office/2007/relationships/diagramDrawing" Target="../diagrams/drawing9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9.xml"/><Relationship Id="rId5" Type="http://schemas.openxmlformats.org/officeDocument/2006/relationships/diagramQuickStyle" Target="../diagrams/quickStyle9.xml"/><Relationship Id="rId4" Type="http://schemas.openxmlformats.org/officeDocument/2006/relationships/diagramLayout" Target="../diagrams/layout9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2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diagramData" Target="../diagrams/data10.xml"/><Relationship Id="rId7" Type="http://schemas.microsoft.com/office/2007/relationships/diagramDrawing" Target="../diagrams/drawing10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0.xml"/><Relationship Id="rId5" Type="http://schemas.openxmlformats.org/officeDocument/2006/relationships/diagramQuickStyle" Target="../diagrams/quickStyle10.xml"/><Relationship Id="rId4" Type="http://schemas.openxmlformats.org/officeDocument/2006/relationships/diagramLayout" Target="../diagrams/layout10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Resultado de imagem para reunião da camara do recif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875" y="116632"/>
            <a:ext cx="8858250" cy="49720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3160985"/>
            <a:ext cx="7772400" cy="1470025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pt-BR" dirty="0" smtClean="0"/>
              <a:t>DAS REUNIÕES DA CÂMARA 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4916760"/>
            <a:ext cx="6400800" cy="1752600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pt-B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REGIMENTO INTERNO</a:t>
            </a:r>
          </a:p>
          <a:p>
            <a:r>
              <a:rPr lang="pt-B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TÍTULO III</a:t>
            </a:r>
          </a:p>
          <a:p>
            <a:r>
              <a:rPr lang="pt-BR" sz="16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PÁGINA  60 </a:t>
            </a:r>
            <a:endParaRPr lang="pt-BR" sz="16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pic>
        <p:nvPicPr>
          <p:cNvPr id="5" name="Picture 2" descr="http://www.recife.pe.leg.br/207x204xlogo.png.pagespeed.ic.AD3qIUd-KO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05240" y="5373216"/>
            <a:ext cx="1095885" cy="10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756586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139136" cy="1143000"/>
          </a:xfr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pt-BR" dirty="0" smtClean="0"/>
              <a:t>PROLONGAMENTO DE EXPEDIENTE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95536" y="1628800"/>
            <a:ext cx="8229600" cy="4525963"/>
          </a:xfrm>
        </p:spPr>
        <p:txBody>
          <a:bodyPr>
            <a:noAutofit/>
          </a:bodyPr>
          <a:lstStyle/>
          <a:p>
            <a:pPr algn="just">
              <a:lnSpc>
                <a:spcPct val="110000"/>
              </a:lnSpc>
            </a:pPr>
            <a:r>
              <a:rPr lang="pt-BR" sz="2800" dirty="0" smtClean="0"/>
              <a:t>leitura </a:t>
            </a:r>
            <a:r>
              <a:rPr lang="pt-BR" sz="2800" dirty="0"/>
              <a:t>e deferimento de plano, pelo Presidente, das proposições </a:t>
            </a:r>
            <a:r>
              <a:rPr lang="pt-BR" sz="2800" dirty="0" smtClean="0"/>
              <a:t>apresentadas, ou</a:t>
            </a:r>
          </a:p>
          <a:p>
            <a:pPr algn="just">
              <a:lnSpc>
                <a:spcPct val="110000"/>
              </a:lnSpc>
            </a:pPr>
            <a:r>
              <a:rPr lang="pt-BR" sz="2800" dirty="0" smtClean="0"/>
              <a:t>discussão </a:t>
            </a:r>
            <a:r>
              <a:rPr lang="pt-BR" sz="2800" dirty="0"/>
              <a:t>e votação únicas e de modo sumário das proposições não deferidas pelo Presidente. </a:t>
            </a:r>
            <a:endParaRPr lang="pt-BR" sz="2800" dirty="0" smtClean="0"/>
          </a:p>
          <a:p>
            <a:pPr marL="0" indent="0" algn="r">
              <a:lnSpc>
                <a:spcPct val="110000"/>
              </a:lnSpc>
              <a:buNone/>
            </a:pPr>
            <a:r>
              <a:rPr lang="pt-BR" sz="1800" dirty="0" smtClean="0"/>
              <a:t>(</a:t>
            </a:r>
            <a:r>
              <a:rPr lang="pt-BR" sz="1800" dirty="0"/>
              <a:t>Art. 187 , RI)</a:t>
            </a:r>
          </a:p>
          <a:p>
            <a:pPr algn="just">
              <a:lnSpc>
                <a:spcPct val="110000"/>
              </a:lnSpc>
            </a:pPr>
            <a:endParaRPr lang="pt-BR" sz="2800" dirty="0"/>
          </a:p>
        </p:txBody>
      </p:sp>
      <p:pic>
        <p:nvPicPr>
          <p:cNvPr id="4" name="Picture 2" descr="http://www.recife.pe.leg.br/207x204xlogo.png.pagespeed.ic.AD3qIUd-K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360" y="332656"/>
            <a:ext cx="1095885" cy="10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773384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75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75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75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211144" cy="1143000"/>
          </a:xfr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pt-BR" dirty="0" smtClean="0"/>
              <a:t>PROLONGAMENTO DE EXPEDIENTE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BR" sz="2800" dirty="0" smtClean="0"/>
              <a:t>As proposições poderão ser:</a:t>
            </a:r>
            <a:endParaRPr lang="pt-BR" sz="2800" dirty="0"/>
          </a:p>
          <a:p>
            <a:pPr marL="0" indent="0" algn="just">
              <a:buNone/>
            </a:pPr>
            <a:r>
              <a:rPr lang="pt-BR" sz="2800" dirty="0"/>
              <a:t> </a:t>
            </a:r>
          </a:p>
          <a:p>
            <a:pPr marL="0" indent="0" algn="just">
              <a:buNone/>
            </a:pPr>
            <a:r>
              <a:rPr lang="pt-BR" sz="2800" dirty="0" smtClean="0"/>
              <a:t>- consignação </a:t>
            </a:r>
            <a:r>
              <a:rPr lang="pt-BR" sz="2800" dirty="0"/>
              <a:t>nos </a:t>
            </a:r>
            <a:r>
              <a:rPr lang="pt-BR" sz="2800" dirty="0" smtClean="0"/>
              <a:t>Anais </a:t>
            </a:r>
            <a:r>
              <a:rPr lang="pt-BR" sz="2800" dirty="0"/>
              <a:t>de votos de louvor, júbilo, aplausos ou congratulações por ato público ou acontecimento de alta significação; </a:t>
            </a:r>
          </a:p>
          <a:p>
            <a:pPr marL="0" indent="0" algn="just">
              <a:buNone/>
            </a:pPr>
            <a:r>
              <a:rPr lang="pt-BR" sz="2800" dirty="0"/>
              <a:t> </a:t>
            </a:r>
          </a:p>
          <a:p>
            <a:pPr marL="0" indent="0" algn="just">
              <a:buNone/>
            </a:pPr>
            <a:r>
              <a:rPr lang="pt-BR" sz="2800" dirty="0" smtClean="0"/>
              <a:t>- requerimento para criação de Comissão Especial. </a:t>
            </a:r>
            <a:endParaRPr lang="pt-BR" sz="2800" dirty="0"/>
          </a:p>
          <a:p>
            <a:pPr marL="0" indent="0">
              <a:buNone/>
            </a:pPr>
            <a:endParaRPr lang="pt-BR" sz="2800" dirty="0"/>
          </a:p>
          <a:p>
            <a:pPr algn="just"/>
            <a:endParaRPr lang="pt-BR" sz="2800" dirty="0"/>
          </a:p>
        </p:txBody>
      </p:sp>
      <p:pic>
        <p:nvPicPr>
          <p:cNvPr id="4" name="Picture 2" descr="http://www.recife.pe.leg.br/207x204xlogo.png.pagespeed.ic.AD3qIUd-K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360" y="332656"/>
            <a:ext cx="1095885" cy="10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2552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75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75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75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250"/>
                            </p:stCondLst>
                            <p:childTnLst>
                              <p:par>
                                <p:cTn id="1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75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000"/>
                            </p:stCondLst>
                            <p:childTnLst>
                              <p:par>
                                <p:cTn id="2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75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val="418240412"/>
              </p:ext>
            </p:extLst>
          </p:nvPr>
        </p:nvGraphicFramePr>
        <p:xfrm>
          <a:off x="539552" y="309261"/>
          <a:ext cx="7200800" cy="64807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3" name="Picture 2" descr="http://www.recife.pe.leg.br/207x204xlogo.png.pagespeed.ic.AD3qIUd-KO.pn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4368" y="332656"/>
            <a:ext cx="1095885" cy="10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64018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067128" cy="1143000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r>
              <a:rPr lang="pt-BR" dirty="0" smtClean="0"/>
              <a:t>ORDEM DO DIA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199" y="1600200"/>
            <a:ext cx="8451045" cy="4525963"/>
          </a:xfrm>
        </p:spPr>
        <p:txBody>
          <a:bodyPr>
            <a:noAutofit/>
          </a:bodyPr>
          <a:lstStyle/>
          <a:p>
            <a:r>
              <a:rPr lang="pt-BR" sz="2800" dirty="0" smtClean="0"/>
              <a:t>Nova verificação de </a:t>
            </a:r>
            <a:r>
              <a:rPr lang="pt-BR" sz="2800" i="1" dirty="0" err="1" smtClean="0"/>
              <a:t>quorum</a:t>
            </a:r>
            <a:r>
              <a:rPr lang="pt-BR" sz="2800" i="1" dirty="0" smtClean="0"/>
              <a:t> </a:t>
            </a:r>
            <a:r>
              <a:rPr lang="pt-BR" sz="2800" dirty="0" smtClean="0"/>
              <a:t>(maioria absoluta).</a:t>
            </a:r>
          </a:p>
          <a:p>
            <a:r>
              <a:rPr lang="pt-BR" sz="2800" dirty="0" smtClean="0"/>
              <a:t>A discussão de matéria se prolongará até que nenhum Vereador queira debatê-la.</a:t>
            </a:r>
          </a:p>
          <a:p>
            <a:r>
              <a:rPr lang="pt-BR" sz="2800" dirty="0" smtClean="0"/>
              <a:t>O presidente declarará encerrada a discussão, passando-se imediatamente à votação.</a:t>
            </a:r>
          </a:p>
          <a:p>
            <a:pPr marL="0" indent="0">
              <a:buNone/>
            </a:pPr>
            <a:endParaRPr lang="pt-BR" sz="2800" strike="sngStrike" dirty="0"/>
          </a:p>
          <a:p>
            <a:pPr marL="0" lvl="1" indent="0" algn="r">
              <a:buNone/>
            </a:pPr>
            <a:r>
              <a:rPr lang="pt-BR" sz="1800" dirty="0" smtClean="0"/>
              <a:t>(Art. 189 do RI)</a:t>
            </a:r>
            <a:endParaRPr lang="pt-BR" sz="1800" strike="sngStrike" dirty="0"/>
          </a:p>
          <a:p>
            <a:endParaRPr lang="pt-BR" sz="2800" dirty="0"/>
          </a:p>
        </p:txBody>
      </p:sp>
      <p:pic>
        <p:nvPicPr>
          <p:cNvPr id="4" name="Picture 2" descr="http://www.recife.pe.leg.br/207x204xlogo.png.pagespeed.ic.AD3qIUd-K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360" y="332656"/>
            <a:ext cx="1095885" cy="10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818467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75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75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75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250"/>
                            </p:stCondLst>
                            <p:childTnLst>
                              <p:par>
                                <p:cTn id="1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75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val="43237080"/>
              </p:ext>
            </p:extLst>
          </p:nvPr>
        </p:nvGraphicFramePr>
        <p:xfrm>
          <a:off x="539552" y="188640"/>
          <a:ext cx="7200800" cy="64807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3" name="Picture 2" descr="http://www.recife.pe.leg.br/207x204xlogo.png.pagespeed.ic.AD3qIUd-KO.pn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4368" y="257197"/>
            <a:ext cx="1095885" cy="10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79128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7211144" cy="1143000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pt-BR" dirty="0" smtClean="0"/>
              <a:t>PROLONGAMENTO DA ORDEM DO DIA</a:t>
            </a:r>
            <a:endParaRPr lang="pt-BR" dirty="0"/>
          </a:p>
        </p:txBody>
      </p:sp>
      <p:sp>
        <p:nvSpPr>
          <p:cNvPr id="4" name="Espaço Reservado para Conteúdo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pt-BR" dirty="0" smtClean="0"/>
              <a:t>o </a:t>
            </a:r>
            <a:r>
              <a:rPr lang="pt-BR" dirty="0"/>
              <a:t>Presidente da Mesa dará ciência ao Plenário de todos os pedidos </a:t>
            </a:r>
            <a:r>
              <a:rPr lang="pt-BR" dirty="0" smtClean="0"/>
              <a:t>de inclusão na Ordem do Dia dos </a:t>
            </a:r>
            <a:r>
              <a:rPr lang="pt-BR" dirty="0"/>
              <a:t>projetos que tramitem em regime de </a:t>
            </a:r>
            <a:r>
              <a:rPr lang="pt-BR" dirty="0" smtClean="0"/>
              <a:t>urgência.</a:t>
            </a:r>
          </a:p>
          <a:p>
            <a:pPr algn="just"/>
            <a:r>
              <a:rPr lang="pt-BR" dirty="0" smtClean="0"/>
              <a:t>leitura </a:t>
            </a:r>
            <a:r>
              <a:rPr lang="pt-BR" dirty="0"/>
              <a:t>do inteiro </a:t>
            </a:r>
            <a:r>
              <a:rPr lang="pt-BR" dirty="0" smtClean="0"/>
              <a:t>teor dos projetos, discussão </a:t>
            </a:r>
            <a:r>
              <a:rPr lang="pt-BR" dirty="0"/>
              <a:t>e </a:t>
            </a:r>
            <a:r>
              <a:rPr lang="pt-BR" dirty="0" smtClean="0"/>
              <a:t>votação.</a:t>
            </a:r>
          </a:p>
          <a:p>
            <a:pPr marL="0" indent="0" algn="r">
              <a:buNone/>
            </a:pPr>
            <a:r>
              <a:rPr lang="pt-BR" sz="2100" dirty="0" smtClean="0"/>
              <a:t>(Art. 196</a:t>
            </a:r>
            <a:r>
              <a:rPr lang="pt-BR" sz="1600" dirty="0" smtClean="0"/>
              <a:t>)</a:t>
            </a:r>
          </a:p>
          <a:p>
            <a:pPr algn="just"/>
            <a:endParaRPr lang="pt-BR" dirty="0" smtClean="0"/>
          </a:p>
          <a:p>
            <a:endParaRPr lang="pt-BR" dirty="0"/>
          </a:p>
        </p:txBody>
      </p:sp>
      <p:pic>
        <p:nvPicPr>
          <p:cNvPr id="5" name="Picture 2" descr="http://www.recife.pe.leg.br/207x204xlogo.png.pagespeed.ic.AD3qIUd-K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360" y="332656"/>
            <a:ext cx="1095885" cy="10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438669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75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75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75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75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val="3529361524"/>
              </p:ext>
            </p:extLst>
          </p:nvPr>
        </p:nvGraphicFramePr>
        <p:xfrm>
          <a:off x="467544" y="260648"/>
          <a:ext cx="7200800" cy="64807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3" name="Picture 2" descr="http://www.recife.pe.leg.br/207x204xlogo.png.pagespeed.ic.AD3qIUd-KO.pn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360" y="332656"/>
            <a:ext cx="1095885" cy="10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95265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23528" y="301156"/>
            <a:ext cx="7056784" cy="1143000"/>
          </a:xfr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/>
          <a:lstStyle/>
          <a:p>
            <a:r>
              <a:rPr lang="pt-BR" dirty="0" smtClean="0">
                <a:solidFill>
                  <a:schemeClr val="tx1"/>
                </a:solidFill>
              </a:rPr>
              <a:t>GRANDE EXPEDIENTE</a:t>
            </a:r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51520" y="1628800"/>
            <a:ext cx="8229600" cy="4525963"/>
          </a:xfrm>
        </p:spPr>
        <p:txBody>
          <a:bodyPr/>
          <a:lstStyle/>
          <a:p>
            <a:pPr algn="just"/>
            <a:r>
              <a:rPr lang="pt-BR" dirty="0" smtClean="0"/>
              <a:t>Destina-se </a:t>
            </a:r>
            <a:r>
              <a:rPr lang="pt-BR" dirty="0"/>
              <a:t>a manifestações e comunicações sobre assuntos de livre escolha dos Vereadores. </a:t>
            </a:r>
            <a:endParaRPr lang="pt-BR" dirty="0" smtClean="0"/>
          </a:p>
          <a:p>
            <a:pPr algn="just"/>
            <a:r>
              <a:rPr lang="pt-BR" dirty="0" smtClean="0"/>
              <a:t>Tempo de 15 minutos para a fala, incluídos os apartes.</a:t>
            </a:r>
          </a:p>
          <a:p>
            <a:pPr marL="0" indent="0" algn="just">
              <a:buNone/>
            </a:pPr>
            <a:endParaRPr lang="pt-BR" dirty="0" smtClean="0"/>
          </a:p>
          <a:p>
            <a:pPr marL="0" indent="0" algn="just">
              <a:buNone/>
            </a:pPr>
            <a:endParaRPr lang="pt-BR" dirty="0"/>
          </a:p>
          <a:p>
            <a:pPr marL="0" indent="0" algn="r">
              <a:buNone/>
            </a:pPr>
            <a:r>
              <a:rPr lang="pt-BR" sz="1800" dirty="0" smtClean="0"/>
              <a:t>(Art. 197 do RI)</a:t>
            </a:r>
            <a:endParaRPr lang="pt-BR" sz="1800" dirty="0"/>
          </a:p>
          <a:p>
            <a:endParaRPr lang="pt-BR" dirty="0"/>
          </a:p>
        </p:txBody>
      </p:sp>
      <p:pic>
        <p:nvPicPr>
          <p:cNvPr id="4" name="Picture 2" descr="http://www.recife.pe.leg.br/207x204xlogo.png.pagespeed.ic.AD3qIUd-K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360" y="332656"/>
            <a:ext cx="1095885" cy="10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099676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75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75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75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val="3294816009"/>
              </p:ext>
            </p:extLst>
          </p:nvPr>
        </p:nvGraphicFramePr>
        <p:xfrm>
          <a:off x="467544" y="260648"/>
          <a:ext cx="7200800" cy="64807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3" name="Picture 2" descr="http://www.recife.pe.leg.br/207x204xlogo.png.pagespeed.ic.AD3qIUd-KO.pn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360" y="332656"/>
            <a:ext cx="1095885" cy="10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71459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139136" cy="1143000"/>
          </a:xfr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/>
          <a:lstStyle/>
          <a:p>
            <a:r>
              <a:rPr lang="pt-BR" dirty="0" smtClean="0">
                <a:solidFill>
                  <a:schemeClr val="tx1"/>
                </a:solidFill>
              </a:rPr>
              <a:t>TEMPO DE LIDERANÇA</a:t>
            </a:r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23528" y="1628800"/>
            <a:ext cx="8229600" cy="4525963"/>
          </a:xfrm>
        </p:spPr>
        <p:txBody>
          <a:bodyPr>
            <a:normAutofit/>
          </a:bodyPr>
          <a:lstStyle/>
          <a:p>
            <a:pPr algn="just"/>
            <a:r>
              <a:rPr lang="pt-BR" dirty="0" smtClean="0"/>
              <a:t>Destina-se </a:t>
            </a:r>
            <a:r>
              <a:rPr lang="pt-BR" dirty="0"/>
              <a:t>aos líderes de partido ou de </a:t>
            </a:r>
            <a:r>
              <a:rPr lang="pt-BR" dirty="0" smtClean="0"/>
              <a:t>bancadas.</a:t>
            </a:r>
          </a:p>
          <a:p>
            <a:pPr algn="just"/>
            <a:r>
              <a:rPr lang="pt-BR" dirty="0" smtClean="0"/>
              <a:t> Tempo de 10 minutos</a:t>
            </a:r>
            <a:r>
              <a:rPr lang="pt-BR" dirty="0"/>
              <a:t>, não sendo permitidos apartes</a:t>
            </a:r>
            <a:r>
              <a:rPr lang="pt-BR" dirty="0" smtClean="0"/>
              <a:t>.</a:t>
            </a:r>
          </a:p>
          <a:p>
            <a:pPr algn="just"/>
            <a:endParaRPr lang="pt-BR" dirty="0"/>
          </a:p>
          <a:p>
            <a:pPr algn="just"/>
            <a:endParaRPr lang="pt-BR" dirty="0" smtClean="0"/>
          </a:p>
          <a:p>
            <a:pPr marL="0" indent="0" algn="just">
              <a:buNone/>
            </a:pPr>
            <a:endParaRPr lang="pt-BR" sz="1800" dirty="0" smtClean="0"/>
          </a:p>
          <a:p>
            <a:pPr marL="0" indent="0" algn="just">
              <a:buNone/>
            </a:pPr>
            <a:endParaRPr lang="pt-BR" sz="1800" dirty="0"/>
          </a:p>
          <a:p>
            <a:pPr marL="0" indent="0" algn="r">
              <a:buNone/>
            </a:pPr>
            <a:r>
              <a:rPr lang="pt-BR" sz="1800" dirty="0" smtClean="0"/>
              <a:t>(Art. 200 do RI)</a:t>
            </a:r>
            <a:endParaRPr lang="pt-BR" sz="1800" dirty="0"/>
          </a:p>
          <a:p>
            <a:pPr marL="0" indent="0" algn="just">
              <a:buNone/>
            </a:pPr>
            <a:endParaRPr lang="pt-BR" dirty="0"/>
          </a:p>
        </p:txBody>
      </p:sp>
      <p:pic>
        <p:nvPicPr>
          <p:cNvPr id="4" name="Picture 2" descr="http://www.recife.pe.leg.br/207x204xlogo.png.pagespeed.ic.AD3qIUd-KO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360" y="332656"/>
            <a:ext cx="1095885" cy="10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088753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75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75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75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1143000"/>
          </a:xfrm>
        </p:spPr>
        <p:txBody>
          <a:bodyPr/>
          <a:lstStyle/>
          <a:p>
            <a:r>
              <a:rPr lang="pt-BR" dirty="0" smtClean="0"/>
              <a:t>AS REUNIÕES </a:t>
            </a:r>
            <a:endParaRPr lang="pt-BR" dirty="0"/>
          </a:p>
        </p:txBody>
      </p:sp>
      <p:graphicFrame>
        <p:nvGraphicFramePr>
          <p:cNvPr id="7" name="Diagrama 6"/>
          <p:cNvGraphicFramePr/>
          <p:nvPr>
            <p:extLst>
              <p:ext uri="{D42A27DB-BD31-4B8C-83A1-F6EECF244321}">
                <p14:modId xmlns:p14="http://schemas.microsoft.com/office/powerpoint/2010/main" val="189328715"/>
              </p:ext>
            </p:extLst>
          </p:nvPr>
        </p:nvGraphicFramePr>
        <p:xfrm>
          <a:off x="611560" y="1412776"/>
          <a:ext cx="7920880" cy="52723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Picture 2" descr="http://www.recife.pe.leg.br/207x204xlogo.png.pagespeed.ic.AD3qIUd-KO.pn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360" y="332656"/>
            <a:ext cx="1095885" cy="10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46449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val="911022290"/>
              </p:ext>
            </p:extLst>
          </p:nvPr>
        </p:nvGraphicFramePr>
        <p:xfrm>
          <a:off x="467544" y="260648"/>
          <a:ext cx="7200800" cy="64807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3" name="Picture 2" descr="http://www.recife.pe.leg.br/207x204xlogo.png.pagespeed.ic.AD3qIUd-KO.pn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360" y="332656"/>
            <a:ext cx="1095885" cy="10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74953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283152" cy="1143000"/>
          </a:xfr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/>
          <a:lstStyle/>
          <a:p>
            <a:r>
              <a:rPr lang="pt-BR" dirty="0" smtClean="0">
                <a:solidFill>
                  <a:schemeClr val="tx1"/>
                </a:solidFill>
              </a:rPr>
              <a:t>EXPLICAÇÕES PESSOAIS</a:t>
            </a:r>
            <a:endParaRPr lang="pt-BR" dirty="0">
              <a:solidFill>
                <a:schemeClr val="tx1"/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>
              <a:lnSpc>
                <a:spcPct val="120000"/>
              </a:lnSpc>
            </a:pPr>
            <a:r>
              <a:rPr lang="pt-BR" sz="2800" dirty="0" smtClean="0"/>
              <a:t>Precisa de </a:t>
            </a:r>
            <a:r>
              <a:rPr lang="pt-BR" sz="2800" i="1" dirty="0" err="1" smtClean="0"/>
              <a:t>quorum</a:t>
            </a:r>
            <a:r>
              <a:rPr lang="pt-BR" sz="2800" dirty="0" smtClean="0"/>
              <a:t> de 1/3 dos vereadores.</a:t>
            </a:r>
          </a:p>
          <a:p>
            <a:pPr algn="just">
              <a:lnSpc>
                <a:spcPct val="120000"/>
              </a:lnSpc>
            </a:pPr>
            <a:r>
              <a:rPr lang="pt-BR" sz="2800" dirty="0" smtClean="0"/>
              <a:t>Destina-se </a:t>
            </a:r>
            <a:r>
              <a:rPr lang="pt-BR" sz="2800" dirty="0"/>
              <a:t>à</a:t>
            </a:r>
            <a:r>
              <a:rPr lang="pt-BR" sz="2800" dirty="0" smtClean="0"/>
              <a:t>s </a:t>
            </a:r>
            <a:r>
              <a:rPr lang="pt-BR" sz="2800" dirty="0"/>
              <a:t>manifestações dos Vereadores sobre atividades pessoais assumidas durante a reunião ou no exercício do mandato, ou para versar sobre assuntos de livre </a:t>
            </a:r>
            <a:r>
              <a:rPr lang="pt-BR" sz="2800" dirty="0" smtClean="0"/>
              <a:t>escolha.</a:t>
            </a:r>
          </a:p>
          <a:p>
            <a:pPr algn="just">
              <a:lnSpc>
                <a:spcPct val="120000"/>
              </a:lnSpc>
            </a:pPr>
            <a:r>
              <a:rPr lang="pt-BR" sz="2800" dirty="0" smtClean="0"/>
              <a:t>Tempo de 5 minutos, não se permitem apartes.</a:t>
            </a:r>
          </a:p>
          <a:p>
            <a:pPr algn="just">
              <a:lnSpc>
                <a:spcPct val="120000"/>
              </a:lnSpc>
            </a:pPr>
            <a:r>
              <a:rPr lang="pt-BR" sz="2800" dirty="0" smtClean="0"/>
              <a:t>Encerramento da reunião.</a:t>
            </a:r>
          </a:p>
          <a:p>
            <a:pPr marL="0" indent="0" algn="r">
              <a:lnSpc>
                <a:spcPct val="120000"/>
              </a:lnSpc>
              <a:buNone/>
            </a:pPr>
            <a:r>
              <a:rPr lang="pt-BR" sz="1800" dirty="0" smtClean="0"/>
              <a:t>(</a:t>
            </a:r>
            <a:r>
              <a:rPr lang="pt-BR" sz="1800" dirty="0" err="1" smtClean="0"/>
              <a:t>Arts</a:t>
            </a:r>
            <a:r>
              <a:rPr lang="pt-BR" sz="1800" dirty="0" smtClean="0"/>
              <a:t>. 201 e 202 do RI)</a:t>
            </a:r>
            <a:endParaRPr lang="pt-BR" sz="1800" dirty="0"/>
          </a:p>
          <a:p>
            <a:pPr marL="0" indent="0">
              <a:lnSpc>
                <a:spcPct val="120000"/>
              </a:lnSpc>
              <a:buNone/>
            </a:pPr>
            <a:endParaRPr lang="pt-BR" sz="2800" dirty="0"/>
          </a:p>
          <a:p>
            <a:pPr algn="just">
              <a:lnSpc>
                <a:spcPct val="120000"/>
              </a:lnSpc>
            </a:pPr>
            <a:endParaRPr lang="pt-BR" sz="2800" dirty="0"/>
          </a:p>
        </p:txBody>
      </p:sp>
      <p:pic>
        <p:nvPicPr>
          <p:cNvPr id="4" name="Picture 2" descr="http://www.recife.pe.leg.br/207x204xlogo.png.pagespeed.ic.AD3qIUd-K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360" y="332656"/>
            <a:ext cx="1095885" cy="10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184404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75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75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75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250"/>
                            </p:stCondLst>
                            <p:childTnLst>
                              <p:par>
                                <p:cTn id="1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75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000"/>
                            </p:stCondLst>
                            <p:childTnLst>
                              <p:par>
                                <p:cTn id="2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75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923112" cy="1143000"/>
          </a:xfrm>
          <a:solidFill>
            <a:schemeClr val="tx2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r>
              <a:rPr lang="pt-BR" dirty="0" smtClean="0"/>
              <a:t>REUNIÕES EXTRAORDINÁRIAS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endParaRPr lang="pt-BR" sz="2000" dirty="0"/>
          </a:p>
          <a:p>
            <a:pPr algn="just"/>
            <a:r>
              <a:rPr lang="pt-BR" sz="2800" dirty="0" smtClean="0"/>
              <a:t>Duração de 4 h.</a:t>
            </a:r>
          </a:p>
          <a:p>
            <a:pPr algn="just"/>
            <a:r>
              <a:rPr lang="pt-BR" sz="2800" dirty="0" smtClean="0"/>
              <a:t>A realizar-se nos períodos:</a:t>
            </a:r>
            <a:r>
              <a:rPr lang="pt-BR" sz="2800" dirty="0"/>
              <a:t> </a:t>
            </a:r>
            <a:r>
              <a:rPr lang="pt-BR" sz="2800" dirty="0" smtClean="0"/>
              <a:t>ordinário e nos recessos.</a:t>
            </a:r>
          </a:p>
          <a:p>
            <a:pPr algn="just"/>
            <a:r>
              <a:rPr lang="pt-BR" sz="2800" dirty="0" smtClean="0"/>
              <a:t>Constitui de: leitura de ata, leitura do expediente, Ordem do Dia, Grande Expediente, Tempo de Liderança e Explicações Pessoais.</a:t>
            </a:r>
          </a:p>
          <a:p>
            <a:pPr algn="just"/>
            <a:r>
              <a:rPr lang="pt-BR" sz="2800" dirty="0" smtClean="0"/>
              <a:t>Não serão tratadas matérias diversas das que motivaram sua convocação.</a:t>
            </a:r>
          </a:p>
          <a:p>
            <a:pPr marL="0" indent="0" algn="just">
              <a:buNone/>
            </a:pPr>
            <a:endParaRPr lang="pt-BR" sz="1800" dirty="0" smtClean="0"/>
          </a:p>
          <a:p>
            <a:pPr marL="0" indent="0" algn="r">
              <a:buNone/>
            </a:pPr>
            <a:r>
              <a:rPr lang="pt-BR" sz="1800" dirty="0" smtClean="0"/>
              <a:t>(</a:t>
            </a:r>
            <a:r>
              <a:rPr lang="pt-BR" sz="1800" dirty="0" err="1"/>
              <a:t>Arts</a:t>
            </a:r>
            <a:r>
              <a:rPr lang="pt-BR" sz="1800" dirty="0"/>
              <a:t>. </a:t>
            </a:r>
            <a:r>
              <a:rPr lang="pt-BR" sz="1800" dirty="0" smtClean="0"/>
              <a:t>203 a 207 </a:t>
            </a:r>
            <a:r>
              <a:rPr lang="pt-BR" sz="1800" dirty="0"/>
              <a:t>do RI)</a:t>
            </a:r>
          </a:p>
          <a:p>
            <a:pPr marL="0" indent="0" algn="just">
              <a:buNone/>
            </a:pPr>
            <a:endParaRPr lang="pt-BR" sz="2800" dirty="0" smtClean="0"/>
          </a:p>
          <a:p>
            <a:endParaRPr lang="pt-BR" sz="2000" dirty="0"/>
          </a:p>
        </p:txBody>
      </p:sp>
      <p:pic>
        <p:nvPicPr>
          <p:cNvPr id="5" name="Picture 2" descr="http://www.recife.pe.leg.br/207x204xlogo.png.pagespeed.ic.AD3qIUd-K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336" y="332656"/>
            <a:ext cx="1095885" cy="10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371333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75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75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75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75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250"/>
                            </p:stCondLst>
                            <p:childTnLst>
                              <p:par>
                                <p:cTn id="1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75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000"/>
                            </p:stCondLst>
                            <p:childTnLst>
                              <p:par>
                                <p:cTn id="2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75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6923112" cy="1143000"/>
          </a:xfrm>
          <a:solidFill>
            <a:schemeClr val="tx2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pt-BR" dirty="0" smtClean="0"/>
              <a:t>REUNIÕES SOLENES</a:t>
            </a:r>
            <a:endParaRPr lang="pt-BR" dirty="0"/>
          </a:p>
        </p:txBody>
      </p:sp>
      <p:pic>
        <p:nvPicPr>
          <p:cNvPr id="5" name="Picture 2" descr="http://www.recife.pe.leg.br/207x204xlogo.png.pagespeed.ic.AD3qIUd-K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336" y="332656"/>
            <a:ext cx="1095885" cy="10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tângulo 1"/>
          <p:cNvSpPr/>
          <p:nvPr/>
        </p:nvSpPr>
        <p:spPr>
          <a:xfrm>
            <a:off x="527123" y="1628800"/>
            <a:ext cx="8165097" cy="52292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indent="-34290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pt-BR" sz="2400" dirty="0" smtClean="0"/>
              <a:t>São </a:t>
            </a:r>
            <a:r>
              <a:rPr lang="pt-BR" sz="2400" dirty="0"/>
              <a:t>aquelas destinadas à: </a:t>
            </a:r>
          </a:p>
          <a:p>
            <a:pPr algn="just"/>
            <a:r>
              <a:rPr lang="pt-BR" sz="2400" dirty="0"/>
              <a:t>I - instalação da legislatura, posse dos Vereadores, do Prefeito, do Vice-Prefeito e eleição da Comissão Executiva; </a:t>
            </a:r>
            <a:endParaRPr lang="pt-BR" sz="2400" dirty="0" smtClean="0"/>
          </a:p>
          <a:p>
            <a:r>
              <a:rPr lang="pt-BR" sz="2400" dirty="0"/>
              <a:t>II - instalação da sessão legislativa inicial de cada ano; </a:t>
            </a:r>
          </a:p>
          <a:p>
            <a:r>
              <a:rPr lang="pt-BR" sz="2400" dirty="0"/>
              <a:t>III - composição da Comissão Executiva para o segundo biênio da legislatura; </a:t>
            </a:r>
          </a:p>
          <a:p>
            <a:r>
              <a:rPr lang="pt-BR" sz="2400" dirty="0"/>
              <a:t>IV - eleição para recomposição da Comissão Executiva; </a:t>
            </a:r>
          </a:p>
          <a:p>
            <a:r>
              <a:rPr lang="pt-BR" sz="2400" dirty="0"/>
              <a:t>V - encerramento da última sessão legislativa de cada ano da legislatura; </a:t>
            </a:r>
          </a:p>
          <a:p>
            <a:r>
              <a:rPr lang="pt-BR" sz="2400" dirty="0"/>
              <a:t>VI - grandes comemorações; e </a:t>
            </a:r>
          </a:p>
          <a:p>
            <a:r>
              <a:rPr lang="pt-BR" sz="2400" dirty="0"/>
              <a:t>VII - homenagens e entregas de títulos honoríficos outorgados pela Câmara. </a:t>
            </a:r>
            <a:endParaRPr lang="pt-BR" sz="2400" dirty="0" smtClean="0"/>
          </a:p>
          <a:p>
            <a:pPr algn="r"/>
            <a:r>
              <a:rPr lang="pt-BR" dirty="0"/>
              <a:t>(</a:t>
            </a:r>
            <a:r>
              <a:rPr lang="pt-BR" dirty="0" smtClean="0"/>
              <a:t>Art. 211 do </a:t>
            </a:r>
            <a:r>
              <a:rPr lang="pt-BR" dirty="0"/>
              <a:t>RI)</a:t>
            </a:r>
          </a:p>
          <a:p>
            <a:endParaRPr lang="pt-BR" sz="2400" dirty="0"/>
          </a:p>
        </p:txBody>
      </p:sp>
    </p:spTree>
    <p:extLst>
      <p:ext uri="{BB962C8B-B14F-4D97-AF65-F5344CB8AC3E}">
        <p14:creationId xmlns:p14="http://schemas.microsoft.com/office/powerpoint/2010/main" val="18963338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75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75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75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75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250"/>
                            </p:stCondLst>
                            <p:childTnLst>
                              <p:par>
                                <p:cTn id="1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75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000"/>
                            </p:stCondLst>
                            <p:childTnLst>
                              <p:par>
                                <p:cTn id="2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75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750"/>
                            </p:stCondLst>
                            <p:childTnLst>
                              <p:par>
                                <p:cTn id="2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75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500"/>
                            </p:stCondLst>
                            <p:childTnLst>
                              <p:par>
                                <p:cTn id="2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75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250"/>
                            </p:stCondLst>
                            <p:childTnLst>
                              <p:par>
                                <p:cTn id="3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75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6000"/>
                            </p:stCondLst>
                            <p:childTnLst>
                              <p:par>
                                <p:cTn id="3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75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/>
          <p:cNvSpPr>
            <a:spLocks noGrp="1"/>
          </p:cNvSpPr>
          <p:nvPr>
            <p:ph type="ctr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pt-BR" dirty="0" smtClean="0"/>
              <a:t>REUNIÕES ORDINÁRIAS</a:t>
            </a:r>
            <a:endParaRPr lang="pt-BR" dirty="0"/>
          </a:p>
        </p:txBody>
      </p:sp>
      <p:pic>
        <p:nvPicPr>
          <p:cNvPr id="4" name="Picture 2" descr="http://www.recife.pe.leg.br/207x204xlogo.png.pagespeed.ic.AD3qIUd-K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360" y="332656"/>
            <a:ext cx="1095885" cy="10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83179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val="3216304161"/>
              </p:ext>
            </p:extLst>
          </p:nvPr>
        </p:nvGraphicFramePr>
        <p:xfrm>
          <a:off x="611560" y="332656"/>
          <a:ext cx="7200800" cy="64807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3" name="Picture 2" descr="http://www.recife.pe.leg.br/207x204xlogo.png.pagespeed.ic.AD3qIUd-KO.pn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4368" y="323527"/>
            <a:ext cx="1095885" cy="10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58906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val="619606142"/>
              </p:ext>
            </p:extLst>
          </p:nvPr>
        </p:nvGraphicFramePr>
        <p:xfrm>
          <a:off x="611560" y="260648"/>
          <a:ext cx="7200800" cy="64807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3" name="Picture 2" descr="http://www.recife.pe.leg.br/207x204xlogo.png.pagespeed.ic.AD3qIUd-KO.pn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4368" y="334008"/>
            <a:ext cx="1095885" cy="10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40377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067128" cy="1143000"/>
          </a:xfr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pt-BR" dirty="0" smtClean="0"/>
              <a:t>EXPEDIENTE INICIAL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8363272" cy="4853136"/>
          </a:xfrm>
        </p:spPr>
        <p:txBody>
          <a:bodyPr>
            <a:noAutofit/>
          </a:bodyPr>
          <a:lstStyle/>
          <a:p>
            <a:pPr lvl="0">
              <a:lnSpc>
                <a:spcPct val="120000"/>
              </a:lnSpc>
              <a:spcBef>
                <a:spcPts val="0"/>
              </a:spcBef>
            </a:pPr>
            <a:r>
              <a:rPr lang="pt-BR" sz="2400" smtClean="0"/>
              <a:t>Início às </a:t>
            </a:r>
            <a:r>
              <a:rPr lang="pt-BR" sz="2400" dirty="0" smtClean="0"/>
              <a:t>15:00 h. </a:t>
            </a:r>
          </a:p>
          <a:p>
            <a:pPr lvl="0">
              <a:lnSpc>
                <a:spcPct val="120000"/>
              </a:lnSpc>
              <a:spcBef>
                <a:spcPts val="0"/>
              </a:spcBef>
            </a:pPr>
            <a:r>
              <a:rPr lang="pt-BR" sz="2400" dirty="0" smtClean="0"/>
              <a:t>Aferição de </a:t>
            </a:r>
            <a:r>
              <a:rPr lang="pt-BR" sz="2400" i="1" dirty="0" err="1" smtClean="0"/>
              <a:t>quorum</a:t>
            </a:r>
            <a:r>
              <a:rPr lang="pt-BR" sz="2400" i="1" dirty="0" smtClean="0"/>
              <a:t>: 1/5 (um quinto). </a:t>
            </a:r>
          </a:p>
          <a:p>
            <a:pPr lvl="0">
              <a:lnSpc>
                <a:spcPct val="120000"/>
              </a:lnSpc>
              <a:spcBef>
                <a:spcPts val="0"/>
              </a:spcBef>
            </a:pPr>
            <a:r>
              <a:rPr lang="pt-BR" sz="2400" i="1" dirty="0" smtClean="0"/>
              <a:t>Leitura e votação da ata da reunião anterior.</a:t>
            </a:r>
          </a:p>
          <a:p>
            <a:pPr lvl="0">
              <a:lnSpc>
                <a:spcPct val="120000"/>
              </a:lnSpc>
              <a:spcBef>
                <a:spcPts val="0"/>
              </a:spcBef>
            </a:pPr>
            <a:r>
              <a:rPr lang="pt-BR" sz="2400" i="1" dirty="0" smtClean="0"/>
              <a:t>Leitura do expediente.</a:t>
            </a:r>
          </a:p>
          <a:p>
            <a:pPr lvl="0">
              <a:lnSpc>
                <a:spcPct val="120000"/>
              </a:lnSpc>
              <a:spcBef>
                <a:spcPts val="0"/>
              </a:spcBef>
            </a:pPr>
            <a:endParaRPr lang="pt-BR" sz="2400" i="1" dirty="0" smtClean="0"/>
          </a:p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pt-BR" sz="2400" dirty="0" smtClean="0"/>
              <a:t>as comunicações enviadas à Mesa pelos Vereadores; e</a:t>
            </a:r>
          </a:p>
          <a:p>
            <a:pPr lvl="1" algn="just">
              <a:lnSpc>
                <a:spcPct val="120000"/>
              </a:lnSpc>
              <a:spcBef>
                <a:spcPts val="0"/>
              </a:spcBef>
            </a:pPr>
            <a:r>
              <a:rPr lang="pt-BR" sz="2400" dirty="0" smtClean="0"/>
              <a:t>a correspondência em geral, </a:t>
            </a:r>
            <a:r>
              <a:rPr lang="pt-BR" sz="2400" dirty="0"/>
              <a:t>as petições e outros documentos recebidos pelo Presidente ou pela Mesa Diretora, as proposições e matérias de interesse do Plenário</a:t>
            </a:r>
            <a:r>
              <a:rPr lang="pt-BR" sz="2400" dirty="0" smtClean="0"/>
              <a:t>.                                                                  </a:t>
            </a:r>
          </a:p>
          <a:p>
            <a:pPr marL="457200" lvl="1" indent="0" algn="r">
              <a:lnSpc>
                <a:spcPct val="120000"/>
              </a:lnSpc>
              <a:buNone/>
            </a:pPr>
            <a:r>
              <a:rPr lang="pt-BR" sz="1800" dirty="0" smtClean="0"/>
              <a:t>(</a:t>
            </a:r>
            <a:r>
              <a:rPr lang="pt-BR" sz="1800" dirty="0" err="1" smtClean="0"/>
              <a:t>Arts</a:t>
            </a:r>
            <a:r>
              <a:rPr lang="pt-BR" sz="1800" dirty="0" smtClean="0"/>
              <a:t>. 183 e 184 do RI)</a:t>
            </a:r>
          </a:p>
          <a:p>
            <a:pPr lvl="1">
              <a:lnSpc>
                <a:spcPct val="120000"/>
              </a:lnSpc>
            </a:pPr>
            <a:endParaRPr lang="pt-BR" sz="2400" i="1" dirty="0" smtClean="0"/>
          </a:p>
          <a:p>
            <a:pPr marL="0" indent="0">
              <a:lnSpc>
                <a:spcPct val="120000"/>
              </a:lnSpc>
              <a:buNone/>
            </a:pPr>
            <a:endParaRPr lang="pt-BR" sz="2400" dirty="0"/>
          </a:p>
        </p:txBody>
      </p:sp>
      <p:pic>
        <p:nvPicPr>
          <p:cNvPr id="4" name="Picture 2" descr="http://www.recife.pe.leg.br/207x204xlogo.png.pagespeed.ic.AD3qIUd-K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360" y="332656"/>
            <a:ext cx="1095885" cy="10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758231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75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75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75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75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250"/>
                            </p:stCondLst>
                            <p:childTnLst>
                              <p:par>
                                <p:cTn id="1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75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000"/>
                            </p:stCondLst>
                            <p:childTnLst>
                              <p:par>
                                <p:cTn id="2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75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750"/>
                            </p:stCondLst>
                            <p:childTnLst>
                              <p:par>
                                <p:cTn id="2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75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500"/>
                            </p:stCondLst>
                            <p:childTnLst>
                              <p:par>
                                <p:cTn id="2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75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val="3651372464"/>
              </p:ext>
            </p:extLst>
          </p:nvPr>
        </p:nvGraphicFramePr>
        <p:xfrm>
          <a:off x="467544" y="260648"/>
          <a:ext cx="7200800" cy="64807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3" name="Picture 2" descr="http://www.recife.pe.leg.br/207x204xlogo.png.pagespeed.ic.AD3qIUd-KO.pn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360" y="332656"/>
            <a:ext cx="1095885" cy="10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59648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7211144" cy="1143000"/>
          </a:xfrm>
          <a:solidFill>
            <a:srgbClr val="C2E49C"/>
          </a:solidFill>
        </p:spPr>
        <p:txBody>
          <a:bodyPr/>
          <a:lstStyle/>
          <a:p>
            <a:r>
              <a:rPr lang="pt-BR" dirty="0" smtClean="0"/>
              <a:t>PEQUENO EXPEDIENTE</a:t>
            </a:r>
            <a:endParaRPr lang="pt-BR" dirty="0"/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>
          <a:xfrm>
            <a:off x="476324" y="1700808"/>
            <a:ext cx="8229600" cy="4824536"/>
          </a:xfrm>
        </p:spPr>
        <p:txBody>
          <a:bodyPr>
            <a:normAutofit/>
          </a:bodyPr>
          <a:lstStyle/>
          <a:p>
            <a:pPr lvl="0" algn="just"/>
            <a:r>
              <a:rPr lang="pt-BR" sz="2400" dirty="0" smtClean="0"/>
              <a:t>Duração de 30 minutos.</a:t>
            </a:r>
          </a:p>
          <a:p>
            <a:pPr lvl="0" algn="just"/>
            <a:r>
              <a:rPr lang="pt-BR" sz="2400" dirty="0" smtClean="0"/>
              <a:t>Uso da Palavra por 5 oradores com tempo de explanação de 5 minutos.</a:t>
            </a:r>
          </a:p>
          <a:p>
            <a:pPr lvl="0" algn="just"/>
            <a:r>
              <a:rPr lang="pt-BR" sz="2400" dirty="0" smtClean="0"/>
              <a:t>Sem apartes.</a:t>
            </a:r>
          </a:p>
          <a:p>
            <a:pPr lvl="0" algn="just"/>
            <a:r>
              <a:rPr lang="pt-BR" sz="2400" dirty="0" smtClean="0"/>
              <a:t>Inscrição prévia  na AEL até as  15:00 h ou no Plenário  até o final do Expediente Inicial.</a:t>
            </a:r>
          </a:p>
          <a:p>
            <a:pPr marL="0" lvl="0" indent="0" algn="r">
              <a:buNone/>
            </a:pPr>
            <a:r>
              <a:rPr lang="pt-BR" sz="1800" dirty="0" smtClean="0"/>
              <a:t>(Art. 185 do RI)</a:t>
            </a:r>
            <a:endParaRPr lang="pt-BR" sz="1800" dirty="0"/>
          </a:p>
          <a:p>
            <a:pPr lvl="0" algn="just"/>
            <a:endParaRPr lang="pt-BR" sz="3000" dirty="0" smtClean="0"/>
          </a:p>
          <a:p>
            <a:endParaRPr lang="pt-BR" dirty="0"/>
          </a:p>
        </p:txBody>
      </p:sp>
      <p:pic>
        <p:nvPicPr>
          <p:cNvPr id="6" name="Picture 2" descr="http://www.recife.pe.leg.br/207x204xlogo.png.pagespeed.ic.AD3qIUd-K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360" y="332656"/>
            <a:ext cx="1095885" cy="10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tângulo 1"/>
          <p:cNvSpPr/>
          <p:nvPr/>
        </p:nvSpPr>
        <p:spPr>
          <a:xfrm>
            <a:off x="683693" y="4725144"/>
            <a:ext cx="7814863" cy="144016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pt-BR" sz="2000" dirty="0" smtClean="0"/>
              <a:t>Art.313. Aparte </a:t>
            </a:r>
            <a:r>
              <a:rPr lang="pt-BR" sz="2000" dirty="0"/>
              <a:t>é a interrupção consentida do orador, breve e oportuna, para indagação, esclarecimento ou contestação, relativamente à matéria em debate, não podendo ter duração superior a 3 (três) minutos</a:t>
            </a:r>
            <a:r>
              <a:rPr lang="pt-BR" sz="2000" dirty="0" smtClean="0"/>
              <a:t>.</a:t>
            </a:r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val="353195697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75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75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75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75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250"/>
                            </p:stCondLst>
                            <p:childTnLst>
                              <p:par>
                                <p:cTn id="1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75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000"/>
                            </p:stCondLst>
                            <p:childTnLst>
                              <p:par>
                                <p:cTn id="2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75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75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7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val="2752606592"/>
              </p:ext>
            </p:extLst>
          </p:nvPr>
        </p:nvGraphicFramePr>
        <p:xfrm>
          <a:off x="467544" y="260648"/>
          <a:ext cx="7200800" cy="64807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3" name="Picture 2" descr="http://www.recife.pe.leg.br/207x204xlogo.png.pagespeed.ic.AD3qIUd-KO.pn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2360" y="332656"/>
            <a:ext cx="1095885" cy="10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38384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1441</TotalTime>
  <Words>955</Words>
  <Application>Microsoft Office PowerPoint</Application>
  <PresentationFormat>Apresentação na tela (4:3)</PresentationFormat>
  <Paragraphs>238</Paragraphs>
  <Slides>23</Slides>
  <Notes>10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23</vt:i4>
      </vt:variant>
    </vt:vector>
  </HeadingPairs>
  <TitlesOfParts>
    <vt:vector size="24" baseType="lpstr">
      <vt:lpstr>Tema do Office</vt:lpstr>
      <vt:lpstr>DAS REUNIÕES DA CÂMARA </vt:lpstr>
      <vt:lpstr>AS REUNIÕES </vt:lpstr>
      <vt:lpstr>REUNIÕES ORDINÁRIAS</vt:lpstr>
      <vt:lpstr>Apresentação do PowerPoint</vt:lpstr>
      <vt:lpstr>Apresentação do PowerPoint</vt:lpstr>
      <vt:lpstr>EXPEDIENTE INICIAL</vt:lpstr>
      <vt:lpstr>Apresentação do PowerPoint</vt:lpstr>
      <vt:lpstr>PEQUENO EXPEDIENTE</vt:lpstr>
      <vt:lpstr>Apresentação do PowerPoint</vt:lpstr>
      <vt:lpstr>PROLONGAMENTO DE EXPEDIENTE</vt:lpstr>
      <vt:lpstr>PROLONGAMENTO DE EXPEDIENTE</vt:lpstr>
      <vt:lpstr>Apresentação do PowerPoint</vt:lpstr>
      <vt:lpstr>ORDEM DO DIA</vt:lpstr>
      <vt:lpstr>Apresentação do PowerPoint</vt:lpstr>
      <vt:lpstr>PROLONGAMENTO DA ORDEM DO DIA</vt:lpstr>
      <vt:lpstr>Apresentação do PowerPoint</vt:lpstr>
      <vt:lpstr>GRANDE EXPEDIENTE</vt:lpstr>
      <vt:lpstr>Apresentação do PowerPoint</vt:lpstr>
      <vt:lpstr>TEMPO DE LIDERANÇA</vt:lpstr>
      <vt:lpstr>Apresentação do PowerPoint</vt:lpstr>
      <vt:lpstr>EXPLICAÇÕES PESSOAIS</vt:lpstr>
      <vt:lpstr>REUNIÕES EXTRAORDINÁRIAS</vt:lpstr>
      <vt:lpstr>REUNIÕES SOLENES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Jefferson Bonfim</dc:creator>
  <cp:lastModifiedBy>User</cp:lastModifiedBy>
  <cp:revision>69</cp:revision>
  <cp:lastPrinted>2017-01-13T11:57:48Z</cp:lastPrinted>
  <dcterms:created xsi:type="dcterms:W3CDTF">2016-12-21T13:06:44Z</dcterms:created>
  <dcterms:modified xsi:type="dcterms:W3CDTF">2017-02-14T13:31:48Z</dcterms:modified>
</cp:coreProperties>
</file>